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3" r:id="rId2"/>
    <p:sldId id="264" r:id="rId3"/>
    <p:sldId id="272" r:id="rId4"/>
    <p:sldId id="276" r:id="rId5"/>
    <p:sldId id="277" r:id="rId6"/>
    <p:sldId id="271" r:id="rId7"/>
    <p:sldId id="273" r:id="rId8"/>
    <p:sldId id="281" r:id="rId9"/>
    <p:sldId id="274" r:id="rId10"/>
    <p:sldId id="280" r:id="rId11"/>
    <p:sldId id="275" r:id="rId12"/>
    <p:sldId id="278" r:id="rId13"/>
    <p:sldId id="27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BAE"/>
    <a:srgbClr val="FF6600"/>
    <a:srgbClr val="C1073A"/>
    <a:srgbClr val="FFC301"/>
    <a:srgbClr val="AC0000"/>
    <a:srgbClr val="195BB3"/>
    <a:srgbClr val="1366A1"/>
    <a:srgbClr val="FF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5646D-65F2-069C-7ECF-58B730CAC0F5}" v="350" dt="2024-11-07T18:56:06.332"/>
    <p1510:client id="{645809CA-E60E-4633-A563-C0AE6C68C738}" v="126" dt="2024-11-07T18:59:25.691"/>
    <p1510:client id="{9782E925-FD18-498E-A8FD-97619FB8B4BC}" v="792" dt="2024-11-07T19:02:00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ott Guénard" userId="ea4f34ad-86b1-4f1b-b80e-2b2bfa468aca" providerId="ADAL" clId="{9782E925-FD18-498E-A8FD-97619FB8B4BC}"/>
    <pc:docChg chg="undo custSel addSld delSld modSld">
      <pc:chgData name="Eliott Guénard" userId="ea4f34ad-86b1-4f1b-b80e-2b2bfa468aca" providerId="ADAL" clId="{9782E925-FD18-498E-A8FD-97619FB8B4BC}" dt="2024-11-07T19:02:00.015" v="802" actId="1076"/>
      <pc:docMkLst>
        <pc:docMk/>
      </pc:docMkLst>
      <pc:sldChg chg="del">
        <pc:chgData name="Eliott Guénard" userId="ea4f34ad-86b1-4f1b-b80e-2b2bfa468aca" providerId="ADAL" clId="{9782E925-FD18-498E-A8FD-97619FB8B4BC}" dt="2024-11-07T19:01:41.834" v="800" actId="2696"/>
        <pc:sldMkLst>
          <pc:docMk/>
          <pc:sldMk cId="3096300301" sldId="257"/>
        </pc:sldMkLst>
      </pc:sldChg>
      <pc:sldChg chg="addSp delSp modSp mod">
        <pc:chgData name="Eliott Guénard" userId="ea4f34ad-86b1-4f1b-b80e-2b2bfa468aca" providerId="ADAL" clId="{9782E925-FD18-498E-A8FD-97619FB8B4BC}" dt="2024-11-07T19:00:00.991" v="799" actId="1076"/>
        <pc:sldMkLst>
          <pc:docMk/>
          <pc:sldMk cId="3149370528" sldId="271"/>
        </pc:sldMkLst>
        <pc:spChg chg="add mod">
          <ac:chgData name="Eliott Guénard" userId="ea4f34ad-86b1-4f1b-b80e-2b2bfa468aca" providerId="ADAL" clId="{9782E925-FD18-498E-A8FD-97619FB8B4BC}" dt="2024-11-07T19:00:00.991" v="799" actId="1076"/>
          <ac:spMkLst>
            <pc:docMk/>
            <pc:sldMk cId="3149370528" sldId="271"/>
            <ac:spMk id="4" creationId="{215C0000-0493-D31B-6DDC-B9D5F66139DD}"/>
          </ac:spMkLst>
        </pc:spChg>
        <pc:spChg chg="mod">
          <ac:chgData name="Eliott Guénard" userId="ea4f34ad-86b1-4f1b-b80e-2b2bfa468aca" providerId="ADAL" clId="{9782E925-FD18-498E-A8FD-97619FB8B4BC}" dt="2024-11-07T18:55:42.253" v="721" actId="1076"/>
          <ac:spMkLst>
            <pc:docMk/>
            <pc:sldMk cId="3149370528" sldId="271"/>
            <ac:spMk id="20" creationId="{9914AA44-4AAB-6140-6867-8CA1C9E38BC2}"/>
          </ac:spMkLst>
        </pc:spChg>
        <pc:picChg chg="add mod">
          <ac:chgData name="Eliott Guénard" userId="ea4f34ad-86b1-4f1b-b80e-2b2bfa468aca" providerId="ADAL" clId="{9782E925-FD18-498E-A8FD-97619FB8B4BC}" dt="2024-11-07T18:35:26.370" v="445" actId="1076"/>
          <ac:picMkLst>
            <pc:docMk/>
            <pc:sldMk cId="3149370528" sldId="271"/>
            <ac:picMk id="2" creationId="{8A23CD45-11FF-96A6-8780-0781252ED5AF}"/>
          </ac:picMkLst>
        </pc:picChg>
        <pc:picChg chg="add del">
          <ac:chgData name="Eliott Guénard" userId="ea4f34ad-86b1-4f1b-b80e-2b2bfa468aca" providerId="ADAL" clId="{9782E925-FD18-498E-A8FD-97619FB8B4BC}" dt="2024-11-07T16:20:43.745" v="131" actId="21"/>
          <ac:picMkLst>
            <pc:docMk/>
            <pc:sldMk cId="3149370528" sldId="271"/>
            <ac:picMk id="1026" creationId="{2B680186-CDA0-32F5-857F-EC6095902379}"/>
          </ac:picMkLst>
        </pc:picChg>
      </pc:sldChg>
      <pc:sldChg chg="addSp delSp modSp mod">
        <pc:chgData name="Eliott Guénard" userId="ea4f34ad-86b1-4f1b-b80e-2b2bfa468aca" providerId="ADAL" clId="{9782E925-FD18-498E-A8FD-97619FB8B4BC}" dt="2024-11-07T18:52:08.257" v="669" actId="208"/>
        <pc:sldMkLst>
          <pc:docMk/>
          <pc:sldMk cId="2784739997" sldId="272"/>
        </pc:sldMkLst>
        <pc:spChg chg="mod">
          <ac:chgData name="Eliott Guénard" userId="ea4f34ad-86b1-4f1b-b80e-2b2bfa468aca" providerId="ADAL" clId="{9782E925-FD18-498E-A8FD-97619FB8B4BC}" dt="2024-11-07T18:50:11.334" v="585" actId="1076"/>
          <ac:spMkLst>
            <pc:docMk/>
            <pc:sldMk cId="2784739997" sldId="272"/>
            <ac:spMk id="2" creationId="{E1BDE29C-489A-4F42-96A2-8D297C6C70C2}"/>
          </ac:spMkLst>
        </pc:spChg>
        <pc:spChg chg="add del mod">
          <ac:chgData name="Eliott Guénard" userId="ea4f34ad-86b1-4f1b-b80e-2b2bfa468aca" providerId="ADAL" clId="{9782E925-FD18-498E-A8FD-97619FB8B4BC}" dt="2024-11-07T18:51:10.154" v="606"/>
          <ac:spMkLst>
            <pc:docMk/>
            <pc:sldMk cId="2784739997" sldId="272"/>
            <ac:spMk id="7" creationId="{48FF42BF-8005-5C81-2A9A-3E5871100CBD}"/>
          </ac:spMkLst>
        </pc:spChg>
        <pc:spChg chg="add mod">
          <ac:chgData name="Eliott Guénard" userId="ea4f34ad-86b1-4f1b-b80e-2b2bfa468aca" providerId="ADAL" clId="{9782E925-FD18-498E-A8FD-97619FB8B4BC}" dt="2024-11-07T18:52:08.257" v="669" actId="208"/>
          <ac:spMkLst>
            <pc:docMk/>
            <pc:sldMk cId="2784739997" sldId="272"/>
            <ac:spMk id="8" creationId="{8D80584D-0D8E-4B4B-ACEF-2315487ACCB3}"/>
          </ac:spMkLst>
        </pc:spChg>
        <pc:spChg chg="mod">
          <ac:chgData name="Eliott Guénard" userId="ea4f34ad-86b1-4f1b-b80e-2b2bfa468aca" providerId="ADAL" clId="{9782E925-FD18-498E-A8FD-97619FB8B4BC}" dt="2024-11-07T18:50:35.482" v="593" actId="1076"/>
          <ac:spMkLst>
            <pc:docMk/>
            <pc:sldMk cId="2784739997" sldId="272"/>
            <ac:spMk id="62" creationId="{BD475409-57A4-A63A-2F35-422B789B9FED}"/>
          </ac:spMkLst>
        </pc:spChg>
        <pc:picChg chg="add mod">
          <ac:chgData name="Eliott Guénard" userId="ea4f34ad-86b1-4f1b-b80e-2b2bfa468aca" providerId="ADAL" clId="{9782E925-FD18-498E-A8FD-97619FB8B4BC}" dt="2024-11-07T18:50:27.656" v="591" actId="1076"/>
          <ac:picMkLst>
            <pc:docMk/>
            <pc:sldMk cId="2784739997" sldId="272"/>
            <ac:picMk id="5" creationId="{FFDBB9C4-5E47-8A4B-CF02-1C8E5645D250}"/>
          </ac:picMkLst>
        </pc:picChg>
        <pc:picChg chg="mod">
          <ac:chgData name="Eliott Guénard" userId="ea4f34ad-86b1-4f1b-b80e-2b2bfa468aca" providerId="ADAL" clId="{9782E925-FD18-498E-A8FD-97619FB8B4BC}" dt="2024-11-07T18:50:30.248" v="592" actId="1076"/>
          <ac:picMkLst>
            <pc:docMk/>
            <pc:sldMk cId="2784739997" sldId="272"/>
            <ac:picMk id="58" creationId="{4795688A-8325-39E6-0AF0-350541D825E9}"/>
          </ac:picMkLst>
        </pc:picChg>
      </pc:sldChg>
      <pc:sldChg chg="addSp modSp mod">
        <pc:chgData name="Eliott Guénard" userId="ea4f34ad-86b1-4f1b-b80e-2b2bfa468aca" providerId="ADAL" clId="{9782E925-FD18-498E-A8FD-97619FB8B4BC}" dt="2024-11-07T18:59:09.099" v="795" actId="20577"/>
        <pc:sldMkLst>
          <pc:docMk/>
          <pc:sldMk cId="2910343265" sldId="273"/>
        </pc:sldMkLst>
        <pc:spChg chg="add mod">
          <ac:chgData name="Eliott Guénard" userId="ea4f34ad-86b1-4f1b-b80e-2b2bfa468aca" providerId="ADAL" clId="{9782E925-FD18-498E-A8FD-97619FB8B4BC}" dt="2024-11-07T18:46:27.165" v="574" actId="1076"/>
          <ac:spMkLst>
            <pc:docMk/>
            <pc:sldMk cId="2910343265" sldId="273"/>
            <ac:spMk id="2" creationId="{B6F95EC7-0579-F62D-1258-CB06B485D106}"/>
          </ac:spMkLst>
        </pc:spChg>
        <pc:spChg chg="add mod">
          <ac:chgData name="Eliott Guénard" userId="ea4f34ad-86b1-4f1b-b80e-2b2bfa468aca" providerId="ADAL" clId="{9782E925-FD18-498E-A8FD-97619FB8B4BC}" dt="2024-11-07T18:59:09.099" v="795" actId="20577"/>
          <ac:spMkLst>
            <pc:docMk/>
            <pc:sldMk cId="2910343265" sldId="273"/>
            <ac:spMk id="5" creationId="{B24DADC7-F0EC-E236-DA60-1CE196B56BC0}"/>
          </ac:spMkLst>
        </pc:spChg>
        <pc:picChg chg="mod">
          <ac:chgData name="Eliott Guénard" userId="ea4f34ad-86b1-4f1b-b80e-2b2bfa468aca" providerId="ADAL" clId="{9782E925-FD18-498E-A8FD-97619FB8B4BC}" dt="2024-11-07T18:56:02.590" v="724" actId="1076"/>
          <ac:picMkLst>
            <pc:docMk/>
            <pc:sldMk cId="2910343265" sldId="273"/>
            <ac:picMk id="6" creationId="{851AF9C0-6BE4-6B16-0337-94EF7975A5B8}"/>
          </ac:picMkLst>
        </pc:picChg>
        <pc:picChg chg="add mod">
          <ac:chgData name="Eliott Guénard" userId="ea4f34ad-86b1-4f1b-b80e-2b2bfa468aca" providerId="ADAL" clId="{9782E925-FD18-498E-A8FD-97619FB8B4BC}" dt="2024-11-07T17:38:18.630" v="188"/>
          <ac:picMkLst>
            <pc:docMk/>
            <pc:sldMk cId="2910343265" sldId="273"/>
            <ac:picMk id="2050" creationId="{8EE2CBC0-FA52-0C92-FDBD-3036171B38C8}"/>
          </ac:picMkLst>
        </pc:picChg>
      </pc:sldChg>
      <pc:sldChg chg="modSp mod">
        <pc:chgData name="Eliott Guénard" userId="ea4f34ad-86b1-4f1b-b80e-2b2bfa468aca" providerId="ADAL" clId="{9782E925-FD18-498E-A8FD-97619FB8B4BC}" dt="2024-11-07T18:46:33.983" v="575" actId="403"/>
        <pc:sldMkLst>
          <pc:docMk/>
          <pc:sldMk cId="661605004" sldId="276"/>
        </pc:sldMkLst>
        <pc:spChg chg="mod">
          <ac:chgData name="Eliott Guénard" userId="ea4f34ad-86b1-4f1b-b80e-2b2bfa468aca" providerId="ADAL" clId="{9782E925-FD18-498E-A8FD-97619FB8B4BC}" dt="2024-11-07T18:46:33.983" v="575" actId="403"/>
          <ac:spMkLst>
            <pc:docMk/>
            <pc:sldMk cId="661605004" sldId="276"/>
            <ac:spMk id="2" creationId="{CB65EC0B-06BE-4479-9E56-52798923B11F}"/>
          </ac:spMkLst>
        </pc:spChg>
      </pc:sldChg>
      <pc:sldChg chg="modSp mod">
        <pc:chgData name="Eliott Guénard" userId="ea4f34ad-86b1-4f1b-b80e-2b2bfa468aca" providerId="ADAL" clId="{9782E925-FD18-498E-A8FD-97619FB8B4BC}" dt="2024-11-07T19:02:00.015" v="802" actId="1076"/>
        <pc:sldMkLst>
          <pc:docMk/>
          <pc:sldMk cId="340820751" sldId="279"/>
        </pc:sldMkLst>
        <pc:spChg chg="mod">
          <ac:chgData name="Eliott Guénard" userId="ea4f34ad-86b1-4f1b-b80e-2b2bfa468aca" providerId="ADAL" clId="{9782E925-FD18-498E-A8FD-97619FB8B4BC}" dt="2024-11-07T19:01:57.335" v="801" actId="1076"/>
          <ac:spMkLst>
            <pc:docMk/>
            <pc:sldMk cId="340820751" sldId="279"/>
            <ac:spMk id="20" creationId="{9D40C4E9-A89B-6F14-23DA-C19E72DED0AA}"/>
          </ac:spMkLst>
        </pc:spChg>
        <pc:spChg chg="mod">
          <ac:chgData name="Eliott Guénard" userId="ea4f34ad-86b1-4f1b-b80e-2b2bfa468aca" providerId="ADAL" clId="{9782E925-FD18-498E-A8FD-97619FB8B4BC}" dt="2024-11-07T19:02:00.015" v="802" actId="1076"/>
          <ac:spMkLst>
            <pc:docMk/>
            <pc:sldMk cId="340820751" sldId="279"/>
            <ac:spMk id="25" creationId="{DAE105DA-0545-BE01-8F9B-DFD5C6CA1C64}"/>
          </ac:spMkLst>
        </pc:spChg>
      </pc:sldChg>
      <pc:sldChg chg="new del setBg">
        <pc:chgData name="Eliott Guénard" userId="ea4f34ad-86b1-4f1b-b80e-2b2bfa468aca" providerId="ADAL" clId="{9782E925-FD18-498E-A8FD-97619FB8B4BC}" dt="2024-11-07T12:00:13.176" v="126" actId="2696"/>
        <pc:sldMkLst>
          <pc:docMk/>
          <pc:sldMk cId="485072690" sldId="281"/>
        </pc:sldMkLst>
      </pc:sldChg>
      <pc:sldChg chg="new del">
        <pc:chgData name="Eliott Guénard" userId="ea4f34ad-86b1-4f1b-b80e-2b2bfa468aca" providerId="ADAL" clId="{9782E925-FD18-498E-A8FD-97619FB8B4BC}" dt="2024-11-07T11:59:19.685" v="1" actId="2696"/>
        <pc:sldMkLst>
          <pc:docMk/>
          <pc:sldMk cId="2921447945" sldId="281"/>
        </pc:sldMkLst>
      </pc:sldChg>
      <pc:sldChg chg="addSp delSp modSp add mod">
        <pc:chgData name="Eliott Guénard" userId="ea4f34ad-86b1-4f1b-b80e-2b2bfa468aca" providerId="ADAL" clId="{9782E925-FD18-498E-A8FD-97619FB8B4BC}" dt="2024-11-07T18:53:32.919" v="718" actId="20577"/>
        <pc:sldMkLst>
          <pc:docMk/>
          <pc:sldMk cId="3786186549" sldId="281"/>
        </pc:sldMkLst>
        <pc:spChg chg="add del mod">
          <ac:chgData name="Eliott Guénard" userId="ea4f34ad-86b1-4f1b-b80e-2b2bfa468aca" providerId="ADAL" clId="{9782E925-FD18-498E-A8FD-97619FB8B4BC}" dt="2024-11-07T18:07:24.647" v="203"/>
          <ac:spMkLst>
            <pc:docMk/>
            <pc:sldMk cId="3786186549" sldId="281"/>
            <ac:spMk id="5" creationId="{586B5619-B9D7-852C-1C9C-461F52D15040}"/>
          </ac:spMkLst>
        </pc:spChg>
        <pc:spChg chg="add mod">
          <ac:chgData name="Eliott Guénard" userId="ea4f34ad-86b1-4f1b-b80e-2b2bfa468aca" providerId="ADAL" clId="{9782E925-FD18-498E-A8FD-97619FB8B4BC}" dt="2024-11-07T18:53:32.919" v="718" actId="20577"/>
          <ac:spMkLst>
            <pc:docMk/>
            <pc:sldMk cId="3786186549" sldId="281"/>
            <ac:spMk id="6" creationId="{3C10524E-E7C4-2DD6-9685-41D22AA98D55}"/>
          </ac:spMkLst>
        </pc:spChg>
        <pc:spChg chg="add mod">
          <ac:chgData name="Eliott Guénard" userId="ea4f34ad-86b1-4f1b-b80e-2b2bfa468aca" providerId="ADAL" clId="{9782E925-FD18-498E-A8FD-97619FB8B4BC}" dt="2024-11-07T18:35:12.062" v="444" actId="1076"/>
          <ac:spMkLst>
            <pc:docMk/>
            <pc:sldMk cId="3786186549" sldId="281"/>
            <ac:spMk id="7" creationId="{E87AED6A-665E-97B8-EA88-8C62106A9D45}"/>
          </ac:spMkLst>
        </pc:spChg>
        <pc:picChg chg="add mod">
          <ac:chgData name="Eliott Guénard" userId="ea4f34ad-86b1-4f1b-b80e-2b2bfa468aca" providerId="ADAL" clId="{9782E925-FD18-498E-A8FD-97619FB8B4BC}" dt="2024-11-07T17:59:47.935" v="198" actId="1076"/>
          <ac:picMkLst>
            <pc:docMk/>
            <pc:sldMk cId="3786186549" sldId="281"/>
            <ac:picMk id="4" creationId="{A72C6376-04F4-08BF-69AF-F6E37EE1E3C5}"/>
          </ac:picMkLst>
        </pc:picChg>
        <pc:picChg chg="add del">
          <ac:chgData name="Eliott Guénard" userId="ea4f34ad-86b1-4f1b-b80e-2b2bfa468aca" providerId="ADAL" clId="{9782E925-FD18-498E-A8FD-97619FB8B4BC}" dt="2024-11-07T17:56:17.472" v="191" actId="478"/>
          <ac:picMkLst>
            <pc:docMk/>
            <pc:sldMk cId="3786186549" sldId="281"/>
            <ac:picMk id="1026" creationId="{CD3D91E1-1F94-5F79-E8CF-DB6C9210D5C4}"/>
          </ac:picMkLst>
        </pc:picChg>
        <pc:picChg chg="add del">
          <ac:chgData name="Eliott Guénard" userId="ea4f34ad-86b1-4f1b-b80e-2b2bfa468aca" providerId="ADAL" clId="{9782E925-FD18-498E-A8FD-97619FB8B4BC}" dt="2024-11-07T17:57:11.515" v="193" actId="21"/>
          <ac:picMkLst>
            <pc:docMk/>
            <pc:sldMk cId="3786186549" sldId="281"/>
            <ac:picMk id="1028" creationId="{5592333F-4F44-DD77-6A91-FDADDEEF651D}"/>
          </ac:picMkLst>
        </pc:picChg>
      </pc:sldChg>
      <pc:sldChg chg="setBg">
        <pc:chgData name="Eliott Guénard" userId="ea4f34ad-86b1-4f1b-b80e-2b2bfa468aca" providerId="ADAL" clId="{9782E925-FD18-498E-A8FD-97619FB8B4BC}" dt="2024-11-07T18:03:21.589" v="200"/>
        <pc:sldMkLst>
          <pc:docMk/>
          <pc:sldMk cId="1612743661" sldId="282"/>
        </pc:sldMkLst>
      </pc:sldChg>
    </pc:docChg>
  </pc:docChgLst>
  <pc:docChgLst>
    <pc:chgData name="Eliott Guénard" userId="S::eliott.guenard@etu.univ-poitiers.fr::ea4f34ad-86b1-4f1b-b80e-2b2bfa468aca" providerId="AD" clId="Web-{B5BDB0BA-C89E-5981-4555-8778F70E69AA}"/>
    <pc:docChg chg="modSld">
      <pc:chgData name="Eliott Guénard" userId="S::eliott.guenard@etu.univ-poitiers.fr::ea4f34ad-86b1-4f1b-b80e-2b2bfa468aca" providerId="AD" clId="Web-{B5BDB0BA-C89E-5981-4555-8778F70E69AA}" dt="2024-10-18T09:10:43.609" v="1"/>
      <pc:docMkLst>
        <pc:docMk/>
      </pc:docMkLst>
      <pc:sldChg chg="mod setBg">
        <pc:chgData name="Eliott Guénard" userId="S::eliott.guenard@etu.univ-poitiers.fr::ea4f34ad-86b1-4f1b-b80e-2b2bfa468aca" providerId="AD" clId="Web-{B5BDB0BA-C89E-5981-4555-8778F70E69AA}" dt="2024-10-18T09:10:43.609" v="1"/>
        <pc:sldMkLst>
          <pc:docMk/>
          <pc:sldMk cId="1338222779" sldId="256"/>
        </pc:sldMkLst>
      </pc:sldChg>
    </pc:docChg>
  </pc:docChgLst>
  <pc:docChgLst>
    <pc:chgData name="camille carraco" userId="S::camille.carraco@etu.univ-poitiers.fr::56143e5a-ab29-4da9-b877-5ab009ac2d74" providerId="AD" clId="Web-{109D5D3A-BA2E-6AC6-AAFB-8FA64B5D41C6}"/>
    <pc:docChg chg="modSld">
      <pc:chgData name="camille carraco" userId="S::camille.carraco@etu.univ-poitiers.fr::56143e5a-ab29-4da9-b877-5ab009ac2d74" providerId="AD" clId="Web-{109D5D3A-BA2E-6AC6-AAFB-8FA64B5D41C6}" dt="2024-10-18T09:45:22.028" v="7"/>
      <pc:docMkLst>
        <pc:docMk/>
      </pc:docMkLst>
      <pc:sldChg chg="addSp delSp modSp">
        <pc:chgData name="camille carraco" userId="S::camille.carraco@etu.univ-poitiers.fr::56143e5a-ab29-4da9-b877-5ab009ac2d74" providerId="AD" clId="Web-{109D5D3A-BA2E-6AC6-AAFB-8FA64B5D41C6}" dt="2024-10-18T09:45:22.028" v="7"/>
        <pc:sldMkLst>
          <pc:docMk/>
          <pc:sldMk cId="1338222779" sldId="256"/>
        </pc:sldMkLst>
        <pc:picChg chg="add del mod">
          <ac:chgData name="camille carraco" userId="S::camille.carraco@etu.univ-poitiers.fr::56143e5a-ab29-4da9-b877-5ab009ac2d74" providerId="AD" clId="Web-{109D5D3A-BA2E-6AC6-AAFB-8FA64B5D41C6}" dt="2024-10-18T09:42:08.763" v="1"/>
          <ac:picMkLst>
            <pc:docMk/>
            <pc:sldMk cId="1338222779" sldId="256"/>
            <ac:picMk id="4" creationId="{612B75D1-8A8A-FE13-D370-5C90EAC08DF1}"/>
          </ac:picMkLst>
        </pc:picChg>
        <pc:picChg chg="add del mod">
          <ac:chgData name="camille carraco" userId="S::camille.carraco@etu.univ-poitiers.fr::56143e5a-ab29-4da9-b877-5ab009ac2d74" providerId="AD" clId="Web-{109D5D3A-BA2E-6AC6-AAFB-8FA64B5D41C6}" dt="2024-10-18T09:42:36.794" v="3"/>
          <ac:picMkLst>
            <pc:docMk/>
            <pc:sldMk cId="1338222779" sldId="256"/>
            <ac:picMk id="7" creationId="{E5C59EFF-A65E-8699-F697-798A6EF24A93}"/>
          </ac:picMkLst>
        </pc:picChg>
        <pc:picChg chg="add del mod">
          <ac:chgData name="camille carraco" userId="S::camille.carraco@etu.univ-poitiers.fr::56143e5a-ab29-4da9-b877-5ab009ac2d74" providerId="AD" clId="Web-{109D5D3A-BA2E-6AC6-AAFB-8FA64B5D41C6}" dt="2024-10-18T09:44:46.122" v="5"/>
          <ac:picMkLst>
            <pc:docMk/>
            <pc:sldMk cId="1338222779" sldId="256"/>
            <ac:picMk id="8" creationId="{D51C19D3-6F0E-4F05-1D3D-F82FD18E7F85}"/>
          </ac:picMkLst>
        </pc:picChg>
        <pc:picChg chg="add del mod">
          <ac:chgData name="camille carraco" userId="S::camille.carraco@etu.univ-poitiers.fr::56143e5a-ab29-4da9-b877-5ab009ac2d74" providerId="AD" clId="Web-{109D5D3A-BA2E-6AC6-AAFB-8FA64B5D41C6}" dt="2024-10-18T09:45:22.028" v="7"/>
          <ac:picMkLst>
            <pc:docMk/>
            <pc:sldMk cId="1338222779" sldId="256"/>
            <ac:picMk id="12" creationId="{F63856F6-C4D7-1A30-C68E-8E77E63415BB}"/>
          </ac:picMkLst>
        </pc:picChg>
      </pc:sldChg>
    </pc:docChg>
  </pc:docChgLst>
  <pc:docChgLst>
    <pc:chgData name="camille carraco" userId="S::camille.carraco@etu.univ-poitiers.fr::56143e5a-ab29-4da9-b877-5ab009ac2d74" providerId="AD" clId="Web-{1C70F548-1B94-D8B5-58C7-65CEA7A67DCC}"/>
    <pc:docChg chg="modSld">
      <pc:chgData name="camille carraco" userId="S::camille.carraco@etu.univ-poitiers.fr::56143e5a-ab29-4da9-b877-5ab009ac2d74" providerId="AD" clId="Web-{1C70F548-1B94-D8B5-58C7-65CEA7A67DCC}" dt="2024-11-05T08:41:49.051" v="2" actId="14100"/>
      <pc:docMkLst>
        <pc:docMk/>
      </pc:docMkLst>
      <pc:sldChg chg="modSp">
        <pc:chgData name="camille carraco" userId="S::camille.carraco@etu.univ-poitiers.fr::56143e5a-ab29-4da9-b877-5ab009ac2d74" providerId="AD" clId="Web-{1C70F548-1B94-D8B5-58C7-65CEA7A67DCC}" dt="2024-11-05T08:41:49.051" v="2" actId="14100"/>
        <pc:sldMkLst>
          <pc:docMk/>
          <pc:sldMk cId="4254699499" sldId="263"/>
        </pc:sldMkLst>
        <pc:spChg chg="mod">
          <ac:chgData name="camille carraco" userId="S::camille.carraco@etu.univ-poitiers.fr::56143e5a-ab29-4da9-b877-5ab009ac2d74" providerId="AD" clId="Web-{1C70F548-1B94-D8B5-58C7-65CEA7A67DCC}" dt="2024-11-05T08:41:49.051" v="2" actId="14100"/>
          <ac:spMkLst>
            <pc:docMk/>
            <pc:sldMk cId="4254699499" sldId="263"/>
            <ac:spMk id="2" creationId="{236A2A3A-2BCA-4D3A-B8EF-52F62DE7959F}"/>
          </ac:spMkLst>
        </pc:spChg>
      </pc:sldChg>
    </pc:docChg>
  </pc:docChgLst>
  <pc:docChgLst>
    <pc:chgData name="Eliott Guénard" userId="S::eliott.guenard@etu.univ-poitiers.fr::ea4f34ad-86b1-4f1b-b80e-2b2bfa468aca" providerId="AD" clId="Web-{A8466A2B-0B95-575F-ED56-413F68839160}"/>
    <pc:docChg chg="addSld modSld">
      <pc:chgData name="Eliott Guénard" userId="S::eliott.guenard@etu.univ-poitiers.fr::ea4f34ad-86b1-4f1b-b80e-2b2bfa468aca" providerId="AD" clId="Web-{A8466A2B-0B95-575F-ED56-413F68839160}" dt="2024-10-18T09:02:52.899" v="52"/>
      <pc:docMkLst>
        <pc:docMk/>
      </pc:docMkLst>
      <pc:sldChg chg="delSp modSp">
        <pc:chgData name="Eliott Guénard" userId="S::eliott.guenard@etu.univ-poitiers.fr::ea4f34ad-86b1-4f1b-b80e-2b2bfa468aca" providerId="AD" clId="Web-{A8466A2B-0B95-575F-ED56-413F68839160}" dt="2024-10-18T09:01:20.708" v="31"/>
        <pc:sldMkLst>
          <pc:docMk/>
          <pc:sldMk cId="1338222779" sldId="256"/>
        </pc:sldMkLst>
        <pc:picChg chg="del mod">
          <ac:chgData name="Eliott Guénard" userId="S::eliott.guenard@etu.univ-poitiers.fr::ea4f34ad-86b1-4f1b-b80e-2b2bfa468aca" providerId="AD" clId="Web-{A8466A2B-0B95-575F-ED56-413F68839160}" dt="2024-10-18T08:54:34.663" v="1"/>
          <ac:picMkLst>
            <pc:docMk/>
            <pc:sldMk cId="1338222779" sldId="256"/>
            <ac:picMk id="5" creationId="{B9C5CB97-6237-48B1-5442-16ED65F7688F}"/>
          </ac:picMkLst>
        </pc:picChg>
        <pc:picChg chg="mod">
          <ac:chgData name="Eliott Guénard" userId="S::eliott.guenard@etu.univ-poitiers.fr::ea4f34ad-86b1-4f1b-b80e-2b2bfa468aca" providerId="AD" clId="Web-{A8466A2B-0B95-575F-ED56-413F68839160}" dt="2024-10-18T09:00:38.066" v="28" actId="1076"/>
          <ac:picMkLst>
            <pc:docMk/>
            <pc:sldMk cId="1338222779" sldId="256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8:56:04.682" v="7"/>
          <ac:picMkLst>
            <pc:docMk/>
            <pc:sldMk cId="1338222779" sldId="256"/>
            <ac:picMk id="7" creationId="{199738E1-E0ED-DEA8-6E65-B92EA42DCDC1}"/>
          </ac:picMkLst>
        </pc:picChg>
        <pc:picChg chg="del mod">
          <ac:chgData name="Eliott Guénard" userId="S::eliott.guenard@etu.univ-poitiers.fr::ea4f34ad-86b1-4f1b-b80e-2b2bfa468aca" providerId="AD" clId="Web-{A8466A2B-0B95-575F-ED56-413F68839160}" dt="2024-10-18T09:01:20.708" v="31"/>
          <ac:picMkLst>
            <pc:docMk/>
            <pc:sldMk cId="1338222779" sldId="256"/>
            <ac:picMk id="8" creationId="{569CB88D-554D-B529-87C1-800DD0E9F58D}"/>
          </ac:picMkLst>
        </pc:picChg>
        <pc:picChg chg="mod">
          <ac:chgData name="Eliott Guénard" userId="S::eliott.guenard@etu.univ-poitiers.fr::ea4f34ad-86b1-4f1b-b80e-2b2bfa468aca" providerId="AD" clId="Web-{A8466A2B-0B95-575F-ED56-413F68839160}" dt="2024-10-18T09:00:18.769" v="20" actId="1076"/>
          <ac:picMkLst>
            <pc:docMk/>
            <pc:sldMk cId="1338222779" sldId="256"/>
            <ac:picMk id="9" creationId="{741E0888-4998-ED51-8A7A-78E6BDD97B85}"/>
          </ac:picMkLst>
        </pc:picChg>
        <pc:picChg chg="mod">
          <ac:chgData name="Eliott Guénard" userId="S::eliott.guenard@etu.univ-poitiers.fr::ea4f34ad-86b1-4f1b-b80e-2b2bfa468aca" providerId="AD" clId="Web-{A8466A2B-0B95-575F-ED56-413F68839160}" dt="2024-10-18T09:01:04.161" v="30" actId="1076"/>
          <ac:picMkLst>
            <pc:docMk/>
            <pc:sldMk cId="1338222779" sldId="256"/>
            <ac:picMk id="10" creationId="{4B7F5FE9-229D-3F48-6724-94B7E6166145}"/>
          </ac:picMkLst>
        </pc:picChg>
      </pc:sldChg>
      <pc:sldChg chg="delSp add replId">
        <pc:chgData name="Eliott Guénard" userId="S::eliott.guenard@etu.univ-poitiers.fr::ea4f34ad-86b1-4f1b-b80e-2b2bfa468aca" providerId="AD" clId="Web-{A8466A2B-0B95-575F-ED56-413F68839160}" dt="2024-10-18T09:02:32.711" v="35"/>
        <pc:sldMkLst>
          <pc:docMk/>
          <pc:sldMk cId="1701148365" sldId="258"/>
        </pc:sldMkLst>
        <pc:picChg chg="del">
          <ac:chgData name="Eliott Guénard" userId="S::eliott.guenard@etu.univ-poitiers.fr::ea4f34ad-86b1-4f1b-b80e-2b2bfa468aca" providerId="AD" clId="Web-{A8466A2B-0B95-575F-ED56-413F68839160}" dt="2024-10-18T09:02:30.929" v="34"/>
          <ac:picMkLst>
            <pc:docMk/>
            <pc:sldMk cId="1701148365" sldId="258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28.929" v="33"/>
          <ac:picMkLst>
            <pc:docMk/>
            <pc:sldMk cId="1701148365" sldId="258"/>
            <ac:picMk id="9" creationId="{741E0888-4998-ED51-8A7A-78E6BDD97B85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32.711" v="35"/>
          <ac:picMkLst>
            <pc:docMk/>
            <pc:sldMk cId="1701148365" sldId="258"/>
            <ac:picMk id="10" creationId="{4B7F5FE9-229D-3F48-6724-94B7E6166145}"/>
          </ac:picMkLst>
        </pc:picChg>
      </pc:sldChg>
      <pc:sldChg chg="delSp modSp add replId">
        <pc:chgData name="Eliott Guénard" userId="S::eliott.guenard@etu.univ-poitiers.fr::ea4f34ad-86b1-4f1b-b80e-2b2bfa468aca" providerId="AD" clId="Web-{A8466A2B-0B95-575F-ED56-413F68839160}" dt="2024-10-18T09:02:43.414" v="43"/>
        <pc:sldMkLst>
          <pc:docMk/>
          <pc:sldMk cId="294498303" sldId="259"/>
        </pc:sldMkLst>
        <pc:picChg chg="del">
          <ac:chgData name="Eliott Guénard" userId="S::eliott.guenard@etu.univ-poitiers.fr::ea4f34ad-86b1-4f1b-b80e-2b2bfa468aca" providerId="AD" clId="Web-{A8466A2B-0B95-575F-ED56-413F68839160}" dt="2024-10-18T09:02:42.586" v="41"/>
          <ac:picMkLst>
            <pc:docMk/>
            <pc:sldMk cId="294498303" sldId="259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41.633" v="40"/>
          <ac:picMkLst>
            <pc:docMk/>
            <pc:sldMk cId="294498303" sldId="259"/>
            <ac:picMk id="9" creationId="{741E0888-4998-ED51-8A7A-78E6BDD97B85}"/>
          </ac:picMkLst>
        </pc:picChg>
        <pc:picChg chg="del mod">
          <ac:chgData name="Eliott Guénard" userId="S::eliott.guenard@etu.univ-poitiers.fr::ea4f34ad-86b1-4f1b-b80e-2b2bfa468aca" providerId="AD" clId="Web-{A8466A2B-0B95-575F-ED56-413F68839160}" dt="2024-10-18T09:02:43.414" v="43"/>
          <ac:picMkLst>
            <pc:docMk/>
            <pc:sldMk cId="294498303" sldId="259"/>
            <ac:picMk id="10" creationId="{4B7F5FE9-229D-3F48-6724-94B7E6166145}"/>
          </ac:picMkLst>
        </pc:picChg>
      </pc:sldChg>
      <pc:sldChg chg="delSp add replId">
        <pc:chgData name="Eliott Guénard" userId="S::eliott.guenard@etu.univ-poitiers.fr::ea4f34ad-86b1-4f1b-b80e-2b2bfa468aca" providerId="AD" clId="Web-{A8466A2B-0B95-575F-ED56-413F68839160}" dt="2024-10-18T09:02:46.977" v="46"/>
        <pc:sldMkLst>
          <pc:docMk/>
          <pc:sldMk cId="2940981409" sldId="260"/>
        </pc:sldMkLst>
        <pc:picChg chg="del">
          <ac:chgData name="Eliott Guénard" userId="S::eliott.guenard@etu.univ-poitiers.fr::ea4f34ad-86b1-4f1b-b80e-2b2bfa468aca" providerId="AD" clId="Web-{A8466A2B-0B95-575F-ED56-413F68839160}" dt="2024-10-18T09:02:45.946" v="45"/>
          <ac:picMkLst>
            <pc:docMk/>
            <pc:sldMk cId="2940981409" sldId="260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45.133" v="44"/>
          <ac:picMkLst>
            <pc:docMk/>
            <pc:sldMk cId="2940981409" sldId="260"/>
            <ac:picMk id="9" creationId="{741E0888-4998-ED51-8A7A-78E6BDD97B85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46.977" v="46"/>
          <ac:picMkLst>
            <pc:docMk/>
            <pc:sldMk cId="2940981409" sldId="260"/>
            <ac:picMk id="10" creationId="{4B7F5FE9-229D-3F48-6724-94B7E6166145}"/>
          </ac:picMkLst>
        </pc:picChg>
      </pc:sldChg>
      <pc:sldChg chg="delSp add replId">
        <pc:chgData name="Eliott Guénard" userId="S::eliott.guenard@etu.univ-poitiers.fr::ea4f34ad-86b1-4f1b-b80e-2b2bfa468aca" providerId="AD" clId="Web-{A8466A2B-0B95-575F-ED56-413F68839160}" dt="2024-10-18T09:02:49.743" v="49"/>
        <pc:sldMkLst>
          <pc:docMk/>
          <pc:sldMk cId="2172849117" sldId="261"/>
        </pc:sldMkLst>
        <pc:picChg chg="del">
          <ac:chgData name="Eliott Guénard" userId="S::eliott.guenard@etu.univ-poitiers.fr::ea4f34ad-86b1-4f1b-b80e-2b2bfa468aca" providerId="AD" clId="Web-{A8466A2B-0B95-575F-ED56-413F68839160}" dt="2024-10-18T09:02:49.399" v="48"/>
          <ac:picMkLst>
            <pc:docMk/>
            <pc:sldMk cId="2172849117" sldId="261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49.368" v="47"/>
          <ac:picMkLst>
            <pc:docMk/>
            <pc:sldMk cId="2172849117" sldId="261"/>
            <ac:picMk id="9" creationId="{741E0888-4998-ED51-8A7A-78E6BDD97B85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49.743" v="49"/>
          <ac:picMkLst>
            <pc:docMk/>
            <pc:sldMk cId="2172849117" sldId="261"/>
            <ac:picMk id="10" creationId="{4B7F5FE9-229D-3F48-6724-94B7E6166145}"/>
          </ac:picMkLst>
        </pc:picChg>
      </pc:sldChg>
      <pc:sldChg chg="delSp add replId">
        <pc:chgData name="Eliott Guénard" userId="S::eliott.guenard@etu.univ-poitiers.fr::ea4f34ad-86b1-4f1b-b80e-2b2bfa468aca" providerId="AD" clId="Web-{A8466A2B-0B95-575F-ED56-413F68839160}" dt="2024-10-18T09:02:52.899" v="52"/>
        <pc:sldMkLst>
          <pc:docMk/>
          <pc:sldMk cId="3316326233" sldId="262"/>
        </pc:sldMkLst>
        <pc:picChg chg="del">
          <ac:chgData name="Eliott Guénard" userId="S::eliott.guenard@etu.univ-poitiers.fr::ea4f34ad-86b1-4f1b-b80e-2b2bfa468aca" providerId="AD" clId="Web-{A8466A2B-0B95-575F-ED56-413F68839160}" dt="2024-10-18T09:02:52.211" v="51"/>
          <ac:picMkLst>
            <pc:docMk/>
            <pc:sldMk cId="3316326233" sldId="262"/>
            <ac:picMk id="6" creationId="{3AA02D50-B97E-74B6-15B0-7F1C9E953114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51.118" v="50"/>
          <ac:picMkLst>
            <pc:docMk/>
            <pc:sldMk cId="3316326233" sldId="262"/>
            <ac:picMk id="9" creationId="{741E0888-4998-ED51-8A7A-78E6BDD97B85}"/>
          </ac:picMkLst>
        </pc:picChg>
        <pc:picChg chg="del">
          <ac:chgData name="Eliott Guénard" userId="S::eliott.guenard@etu.univ-poitiers.fr::ea4f34ad-86b1-4f1b-b80e-2b2bfa468aca" providerId="AD" clId="Web-{A8466A2B-0B95-575F-ED56-413F68839160}" dt="2024-10-18T09:02:52.899" v="52"/>
          <ac:picMkLst>
            <pc:docMk/>
            <pc:sldMk cId="3316326233" sldId="262"/>
            <ac:picMk id="10" creationId="{4B7F5FE9-229D-3F48-6724-94B7E6166145}"/>
          </ac:picMkLst>
        </pc:picChg>
      </pc:sldChg>
    </pc:docChg>
  </pc:docChgLst>
  <pc:docChgLst>
    <pc:chgData name="Utilisateur invité" userId="S::urn:spo:anon#faaa9ee1210dfc4a80179717118849cf68d4d3e768f969fffe463306a4a1f799::" providerId="AD" clId="Web-{0365646D-65F2-069C-7ECF-58B730CAC0F5}"/>
    <pc:docChg chg="modSld sldOrd">
      <pc:chgData name="Utilisateur invité" userId="S::urn:spo:anon#faaa9ee1210dfc4a80179717118849cf68d4d3e768f969fffe463306a4a1f799::" providerId="AD" clId="Web-{0365646D-65F2-069C-7ECF-58B730CAC0F5}" dt="2024-11-07T18:56:06.332" v="216" actId="1076"/>
      <pc:docMkLst>
        <pc:docMk/>
      </pc:docMkLst>
      <pc:sldChg chg="addSp modSp">
        <pc:chgData name="Utilisateur invité" userId="S::urn:spo:anon#faaa9ee1210dfc4a80179717118849cf68d4d3e768f969fffe463306a4a1f799::" providerId="AD" clId="Web-{0365646D-65F2-069C-7ECF-58B730CAC0F5}" dt="2024-11-07T18:56:06.332" v="216" actId="1076"/>
        <pc:sldMkLst>
          <pc:docMk/>
          <pc:sldMk cId="3149370528" sldId="271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39:49.517" v="161" actId="1076"/>
          <ac:spMkLst>
            <pc:docMk/>
            <pc:sldMk cId="3149370528" sldId="271"/>
            <ac:spMk id="20" creationId="{9914AA44-4AAB-6140-6867-8CA1C9E38BC2}"/>
          </ac:spMkLst>
        </pc:spChg>
        <pc:spChg chg="add mod">
          <ac:chgData name="Utilisateur invité" userId="S::urn:spo:anon#faaa9ee1210dfc4a80179717118849cf68d4d3e768f969fffe463306a4a1f799::" providerId="AD" clId="Web-{0365646D-65F2-069C-7ECF-58B730CAC0F5}" dt="2024-11-07T18:56:06.332" v="216" actId="1076"/>
          <ac:spMkLst>
            <pc:docMk/>
            <pc:sldMk cId="3149370528" sldId="271"/>
            <ac:spMk id="57" creationId="{67B83CA1-3EE5-0D79-5D05-9F43A5F1B90D}"/>
          </ac:spMkLst>
        </pc:spChg>
      </pc:sldChg>
      <pc:sldChg chg="modSp">
        <pc:chgData name="Utilisateur invité" userId="S::urn:spo:anon#faaa9ee1210dfc4a80179717118849cf68d4d3e768f969fffe463306a4a1f799::" providerId="AD" clId="Web-{0365646D-65F2-069C-7ECF-58B730CAC0F5}" dt="2024-11-07T18:46:40.828" v="214" actId="1076"/>
        <pc:sldMkLst>
          <pc:docMk/>
          <pc:sldMk cId="2784739997" sldId="272"/>
        </pc:sldMkLst>
        <pc:spChg chg="mod">
          <ac:chgData name="Utilisateur invité" userId="S::urn:spo:anon#faaa9ee1210dfc4a80179717118849cf68d4d3e768f969fffe463306a4a1f799::" providerId="AD" clId="Web-{0365646D-65F2-069C-7ECF-58B730CAC0F5}" dt="2024-11-07T18:46:40.828" v="214" actId="1076"/>
          <ac:spMkLst>
            <pc:docMk/>
            <pc:sldMk cId="2784739997" sldId="272"/>
            <ac:spMk id="6" creationId="{63419B89-F11E-BA16-BFF1-69A3D08CD113}"/>
          </ac:spMkLst>
        </pc:sp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5:26.513" v="207" actId="1076"/>
        <pc:sldMkLst>
          <pc:docMk/>
          <pc:sldMk cId="2910343265" sldId="273"/>
        </pc:sldMkLst>
        <pc:spChg chg="mod">
          <ac:chgData name="Utilisateur invité" userId="S::urn:spo:anon#faaa9ee1210dfc4a80179717118849cf68d4d3e768f969fffe463306a4a1f799::" providerId="AD" clId="Web-{0365646D-65F2-069C-7ECF-58B730CAC0F5}" dt="2024-11-07T18:30:20.919" v="90" actId="20577"/>
          <ac:spMkLst>
            <pc:docMk/>
            <pc:sldMk cId="2910343265" sldId="273"/>
            <ac:spMk id="2" creationId="{B6F95EC7-0579-F62D-1258-CB06B485D106}"/>
          </ac:spMkLst>
        </pc:spChg>
        <pc:spChg chg="add mod">
          <ac:chgData name="Utilisateur invité" userId="S::urn:spo:anon#faaa9ee1210dfc4a80179717118849cf68d4d3e768f969fffe463306a4a1f799::" providerId="AD" clId="Web-{0365646D-65F2-069C-7ECF-58B730CAC0F5}" dt="2024-11-07T18:45:26.513" v="207" actId="1076"/>
          <ac:spMkLst>
            <pc:docMk/>
            <pc:sldMk cId="2910343265" sldId="273"/>
            <ac:spMk id="139" creationId="{DF3AC76A-A961-F528-209D-69E2CC78105B}"/>
          </ac:spMkLst>
        </pc:sp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5:08.669" v="205" actId="1076"/>
        <pc:sldMkLst>
          <pc:docMk/>
          <pc:sldMk cId="1833660065" sldId="274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5:08.669" v="205" actId="1076"/>
          <ac:spMkLst>
            <pc:docMk/>
            <pc:sldMk cId="1833660065" sldId="274"/>
            <ac:spMk id="12" creationId="{7C46C50A-8800-F44D-A6EE-37E2350A29F8}"/>
          </ac:spMkLst>
        </pc:sp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4:50.637" v="203" actId="1076"/>
        <pc:sldMkLst>
          <pc:docMk/>
          <pc:sldMk cId="3337231250" sldId="275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4:50.637" v="203" actId="1076"/>
          <ac:spMkLst>
            <pc:docMk/>
            <pc:sldMk cId="3337231250" sldId="275"/>
            <ac:spMk id="9" creationId="{0E397775-2C98-A0A5-9E13-ADB37FFC99BC}"/>
          </ac:spMkLst>
        </pc:spChg>
      </pc:sldChg>
      <pc:sldChg chg="modSp">
        <pc:chgData name="Utilisateur invité" userId="S::urn:spo:anon#faaa9ee1210dfc4a80179717118849cf68d4d3e768f969fffe463306a4a1f799::" providerId="AD" clId="Web-{0365646D-65F2-069C-7ECF-58B730CAC0F5}" dt="2024-11-07T18:46:10.858" v="211" actId="1076"/>
        <pc:sldMkLst>
          <pc:docMk/>
          <pc:sldMk cId="661605004" sldId="276"/>
        </pc:sldMkLst>
        <pc:spChg chg="mod">
          <ac:chgData name="Utilisateur invité" userId="S::urn:spo:anon#faaa9ee1210dfc4a80179717118849cf68d4d3e768f969fffe463306a4a1f799::" providerId="AD" clId="Web-{0365646D-65F2-069C-7ECF-58B730CAC0F5}" dt="2024-11-07T18:46:10.858" v="211" actId="1076"/>
          <ac:spMkLst>
            <pc:docMk/>
            <pc:sldMk cId="661605004" sldId="276"/>
            <ac:spMk id="4" creationId="{9231DFBF-B258-343B-5742-7DBD3407F2CA}"/>
          </ac:spMkLst>
        </pc:spChg>
      </pc:sldChg>
      <pc:sldChg chg="modSp">
        <pc:chgData name="Utilisateur invité" userId="S::urn:spo:anon#faaa9ee1210dfc4a80179717118849cf68d4d3e768f969fffe463306a4a1f799::" providerId="AD" clId="Web-{0365646D-65F2-069C-7ECF-58B730CAC0F5}" dt="2024-11-07T18:45:56.186" v="209" actId="1076"/>
        <pc:sldMkLst>
          <pc:docMk/>
          <pc:sldMk cId="4273139771" sldId="277"/>
        </pc:sldMkLst>
        <pc:spChg chg="mod">
          <ac:chgData name="Utilisateur invité" userId="S::urn:spo:anon#faaa9ee1210dfc4a80179717118849cf68d4d3e768f969fffe463306a4a1f799::" providerId="AD" clId="Web-{0365646D-65F2-069C-7ECF-58B730CAC0F5}" dt="2024-11-07T18:45:56.186" v="209" actId="1076"/>
          <ac:spMkLst>
            <pc:docMk/>
            <pc:sldMk cId="4273139771" sldId="277"/>
            <ac:spMk id="4" creationId="{6D1E421F-092B-A995-B17C-026B018127AF}"/>
          </ac:spMkLst>
        </pc:sp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4:42.387" v="202" actId="1076"/>
        <pc:sldMkLst>
          <pc:docMk/>
          <pc:sldMk cId="3727797441" sldId="278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4:42.387" v="202" actId="1076"/>
          <ac:spMkLst>
            <pc:docMk/>
            <pc:sldMk cId="3727797441" sldId="278"/>
            <ac:spMk id="16" creationId="{FC77F6E3-8544-39CB-5DCE-4EB28278CD70}"/>
          </ac:spMkLst>
        </pc:spChg>
      </pc:sldChg>
      <pc:sldChg chg="addSp delSp modSp ord">
        <pc:chgData name="Utilisateur invité" userId="S::urn:spo:anon#faaa9ee1210dfc4a80179717118849cf68d4d3e768f969fffe463306a4a1f799::" providerId="AD" clId="Web-{0365646D-65F2-069C-7ECF-58B730CAC0F5}" dt="2024-11-07T18:44:17.308" v="198" actId="1076"/>
        <pc:sldMkLst>
          <pc:docMk/>
          <pc:sldMk cId="340820751" sldId="279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4:17.308" v="198" actId="1076"/>
          <ac:spMkLst>
            <pc:docMk/>
            <pc:sldMk cId="340820751" sldId="279"/>
            <ac:spMk id="6" creationId="{2BC21305-6194-3688-4C28-5D20C79909A8}"/>
          </ac:spMkLst>
        </pc:spChg>
        <pc:spChg chg="add mod">
          <ac:chgData name="Utilisateur invité" userId="S::urn:spo:anon#faaa9ee1210dfc4a80179717118849cf68d4d3e768f969fffe463306a4a1f799::" providerId="AD" clId="Web-{0365646D-65F2-069C-7ECF-58B730CAC0F5}" dt="2024-11-07T18:11:12.581" v="78" actId="1076"/>
          <ac:spMkLst>
            <pc:docMk/>
            <pc:sldMk cId="340820751" sldId="279"/>
            <ac:spMk id="20" creationId="{9D40C4E9-A89B-6F14-23DA-C19E72DED0AA}"/>
          </ac:spMkLst>
        </pc:spChg>
        <pc:spChg chg="add mod">
          <ac:chgData name="Utilisateur invité" userId="S::urn:spo:anon#faaa9ee1210dfc4a80179717118849cf68d4d3e768f969fffe463306a4a1f799::" providerId="AD" clId="Web-{0365646D-65F2-069C-7ECF-58B730CAC0F5}" dt="2024-11-07T18:11:18.800" v="79" actId="1076"/>
          <ac:spMkLst>
            <pc:docMk/>
            <pc:sldMk cId="340820751" sldId="279"/>
            <ac:spMk id="25" creationId="{DAE105DA-0545-BE01-8F9B-DFD5C6CA1C64}"/>
          </ac:spMkLst>
        </pc:spChg>
        <pc:spChg chg="add del">
          <ac:chgData name="Utilisateur invité" userId="S::urn:spo:anon#faaa9ee1210dfc4a80179717118849cf68d4d3e768f969fffe463306a4a1f799::" providerId="AD" clId="Web-{0365646D-65F2-069C-7ECF-58B730CAC0F5}" dt="2024-11-07T18:25:22.861" v="82"/>
          <ac:spMkLst>
            <pc:docMk/>
            <pc:sldMk cId="340820751" sldId="279"/>
            <ac:spMk id="26" creationId="{FEA1396E-B454-CA86-D5BC-A04F9B4BA2C3}"/>
          </ac:spMkLst>
        </pc:spChg>
        <pc:spChg chg="add del mod">
          <ac:chgData name="Utilisateur invité" userId="S::urn:spo:anon#faaa9ee1210dfc4a80179717118849cf68d4d3e768f969fffe463306a4a1f799::" providerId="AD" clId="Web-{0365646D-65F2-069C-7ECF-58B730CAC0F5}" dt="2024-11-07T18:26:11.144" v="86"/>
          <ac:spMkLst>
            <pc:docMk/>
            <pc:sldMk cId="340820751" sldId="279"/>
            <ac:spMk id="27" creationId="{5FCCF4A2-2DDC-20AA-44E6-46B79BBFE337}"/>
          </ac:spMkLst>
        </pc:spChg>
        <pc:picChg chg="add mod modCrop">
          <ac:chgData name="Utilisateur invité" userId="S::urn:spo:anon#faaa9ee1210dfc4a80179717118849cf68d4d3e768f969fffe463306a4a1f799::" providerId="AD" clId="Web-{0365646D-65F2-069C-7ECF-58B730CAC0F5}" dt="2024-11-07T18:07:22.995" v="19" actId="14100"/>
          <ac:picMkLst>
            <pc:docMk/>
            <pc:sldMk cId="340820751" sldId="279"/>
            <ac:picMk id="9" creationId="{AF33E2B9-8529-48DA-776D-F75715B79E3E}"/>
          </ac:picMkLst>
        </pc:picChg>
        <pc:picChg chg="add mod">
          <ac:chgData name="Utilisateur invité" userId="S::urn:spo:anon#faaa9ee1210dfc4a80179717118849cf68d4d3e768f969fffe463306a4a1f799::" providerId="AD" clId="Web-{0365646D-65F2-069C-7ECF-58B730CAC0F5}" dt="2024-11-07T18:06:43.072" v="15" actId="1076"/>
          <ac:picMkLst>
            <pc:docMk/>
            <pc:sldMk cId="340820751" sldId="279"/>
            <ac:picMk id="16" creationId="{8E952755-1790-C829-FA3A-86DF579C5132}"/>
          </ac:picMkLst>
        </pc:picChg>
        <pc:picChg chg="add del mod">
          <ac:chgData name="Utilisateur invité" userId="S::urn:spo:anon#faaa9ee1210dfc4a80179717118849cf68d4d3e768f969fffe463306a4a1f799::" providerId="AD" clId="Web-{0365646D-65F2-069C-7ECF-58B730CAC0F5}" dt="2024-11-07T18:08:25.201" v="27"/>
          <ac:picMkLst>
            <pc:docMk/>
            <pc:sldMk cId="340820751" sldId="279"/>
            <ac:picMk id="21" creationId="{FC4A1335-3BCA-8230-AD13-2A9CEE0472A6}"/>
          </ac:picMkLst>
        </pc:pic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5:01.184" v="204" actId="1076"/>
        <pc:sldMkLst>
          <pc:docMk/>
          <pc:sldMk cId="42355895" sldId="280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5:01.184" v="204" actId="1076"/>
          <ac:spMkLst>
            <pc:docMk/>
            <pc:sldMk cId="42355895" sldId="280"/>
            <ac:spMk id="56" creationId="{67D5DFDC-5E66-6094-A9AA-1A9F4B313185}"/>
          </ac:spMkLst>
        </pc:spChg>
      </pc:sldChg>
      <pc:sldChg chg="addSp modSp">
        <pc:chgData name="Utilisateur invité" userId="S::urn:spo:anon#faaa9ee1210dfc4a80179717118849cf68d4d3e768f969fffe463306a4a1f799::" providerId="AD" clId="Web-{0365646D-65F2-069C-7ECF-58B730CAC0F5}" dt="2024-11-07T18:45:17.091" v="206" actId="1076"/>
        <pc:sldMkLst>
          <pc:docMk/>
          <pc:sldMk cId="3786186549" sldId="281"/>
        </pc:sldMkLst>
        <pc:spChg chg="add mod">
          <ac:chgData name="Utilisateur invité" userId="S::urn:spo:anon#faaa9ee1210dfc4a80179717118849cf68d4d3e768f969fffe463306a4a1f799::" providerId="AD" clId="Web-{0365646D-65F2-069C-7ECF-58B730CAC0F5}" dt="2024-11-07T18:45:17.091" v="206" actId="1076"/>
          <ac:spMkLst>
            <pc:docMk/>
            <pc:sldMk cId="3786186549" sldId="281"/>
            <ac:spMk id="108" creationId="{52545D2A-AB96-ECC7-188A-0EEBE84ADA00}"/>
          </ac:spMkLst>
        </pc:spChg>
      </pc:sldChg>
      <pc:sldChg chg="mod setBg">
        <pc:chgData name="Utilisateur invité" userId="S::urn:spo:anon#faaa9ee1210dfc4a80179717118849cf68d4d3e768f969fffe463306a4a1f799::" providerId="AD" clId="Web-{0365646D-65F2-069C-7ECF-58B730CAC0F5}" dt="2024-11-07T18:04:46.146" v="9"/>
        <pc:sldMkLst>
          <pc:docMk/>
          <pc:sldMk cId="1612743661" sldId="282"/>
        </pc:sldMkLst>
      </pc:sldChg>
    </pc:docChg>
  </pc:docChgLst>
  <pc:docChgLst>
    <pc:chgData name="Eliott Guénard" userId="ea4f34ad-86b1-4f1b-b80e-2b2bfa468aca" providerId="ADAL" clId="{D8F7F8B7-FCE9-4EF9-87F3-72B162504304}"/>
    <pc:docChg chg="undo custSel addSld modSld">
      <pc:chgData name="Eliott Guénard" userId="ea4f34ad-86b1-4f1b-b80e-2b2bfa468aca" providerId="ADAL" clId="{D8F7F8B7-FCE9-4EF9-87F3-72B162504304}" dt="2024-11-06T09:21:20.603" v="372" actId="403"/>
      <pc:docMkLst>
        <pc:docMk/>
      </pc:docMkLst>
      <pc:sldChg chg="setBg">
        <pc:chgData name="Eliott Guénard" userId="ea4f34ad-86b1-4f1b-b80e-2b2bfa468aca" providerId="ADAL" clId="{D8F7F8B7-FCE9-4EF9-87F3-72B162504304}" dt="2024-10-18T09:11:41.324" v="31"/>
        <pc:sldMkLst>
          <pc:docMk/>
          <pc:sldMk cId="1338222779" sldId="256"/>
        </pc:sldMkLst>
      </pc:sldChg>
      <pc:sldChg chg="setBg">
        <pc:chgData name="Eliott Guénard" userId="ea4f34ad-86b1-4f1b-b80e-2b2bfa468aca" providerId="ADAL" clId="{D8F7F8B7-FCE9-4EF9-87F3-72B162504304}" dt="2024-10-18T09:13:07.774" v="63"/>
        <pc:sldMkLst>
          <pc:docMk/>
          <pc:sldMk cId="1701148365" sldId="258"/>
        </pc:sldMkLst>
      </pc:sldChg>
      <pc:sldChg chg="modSp mod">
        <pc:chgData name="Eliott Guénard" userId="ea4f34ad-86b1-4f1b-b80e-2b2bfa468aca" providerId="ADAL" clId="{D8F7F8B7-FCE9-4EF9-87F3-72B162504304}" dt="2024-11-06T09:16:42.490" v="349" actId="255"/>
        <pc:sldMkLst>
          <pc:docMk/>
          <pc:sldMk cId="3054620897" sldId="264"/>
        </pc:sldMkLst>
        <pc:spChg chg="mod">
          <ac:chgData name="Eliott Guénard" userId="ea4f34ad-86b1-4f1b-b80e-2b2bfa468aca" providerId="ADAL" clId="{D8F7F8B7-FCE9-4EF9-87F3-72B162504304}" dt="2024-11-06T09:16:42.490" v="349" actId="255"/>
          <ac:spMkLst>
            <pc:docMk/>
            <pc:sldMk cId="3054620897" sldId="264"/>
            <ac:spMk id="5" creationId="{959471CD-9BA6-509F-B584-EAEAAE4D26A7}"/>
          </ac:spMkLst>
        </pc:spChg>
      </pc:sldChg>
      <pc:sldChg chg="modSp">
        <pc:chgData name="Eliott Guénard" userId="ea4f34ad-86b1-4f1b-b80e-2b2bfa468aca" providerId="ADAL" clId="{D8F7F8B7-FCE9-4EF9-87F3-72B162504304}" dt="2024-11-06T09:14:44.887" v="328" actId="120"/>
        <pc:sldMkLst>
          <pc:docMk/>
          <pc:sldMk cId="3149370528" sldId="271"/>
        </pc:sldMkLst>
        <pc:graphicFrameChg chg="mod">
          <ac:chgData name="Eliott Guénard" userId="ea4f34ad-86b1-4f1b-b80e-2b2bfa468aca" providerId="ADAL" clId="{D8F7F8B7-FCE9-4EF9-87F3-72B162504304}" dt="2024-11-06T09:14:44.887" v="328" actId="120"/>
          <ac:graphicFrameMkLst>
            <pc:docMk/>
            <pc:sldMk cId="3149370528" sldId="271"/>
            <ac:graphicFrameMk id="3" creationId="{4CF6AB96-BC2D-7D00-FF28-3F6D32E68E14}"/>
          </ac:graphicFrameMkLst>
        </pc:graphicFrameChg>
      </pc:sldChg>
      <pc:sldChg chg="addSp modSp mod">
        <pc:chgData name="Eliott Guénard" userId="ea4f34ad-86b1-4f1b-b80e-2b2bfa468aca" providerId="ADAL" clId="{D8F7F8B7-FCE9-4EF9-87F3-72B162504304}" dt="2024-11-06T09:14:09.083" v="322" actId="120"/>
        <pc:sldMkLst>
          <pc:docMk/>
          <pc:sldMk cId="2784739997" sldId="272"/>
        </pc:sldMkLst>
        <pc:spChg chg="add mod">
          <ac:chgData name="Eliott Guénard" userId="ea4f34ad-86b1-4f1b-b80e-2b2bfa468aca" providerId="ADAL" clId="{D8F7F8B7-FCE9-4EF9-87F3-72B162504304}" dt="2024-11-06T09:11:43.086" v="309" actId="403"/>
          <ac:spMkLst>
            <pc:docMk/>
            <pc:sldMk cId="2784739997" sldId="272"/>
            <ac:spMk id="2" creationId="{E1BDE29C-489A-4F42-96A2-8D297C6C70C2}"/>
          </ac:spMkLst>
        </pc:spChg>
        <pc:spChg chg="mod">
          <ac:chgData name="Eliott Guénard" userId="ea4f34ad-86b1-4f1b-b80e-2b2bfa468aca" providerId="ADAL" clId="{D8F7F8B7-FCE9-4EF9-87F3-72B162504304}" dt="2024-11-06T09:12:17.703" v="311" actId="404"/>
          <ac:spMkLst>
            <pc:docMk/>
            <pc:sldMk cId="2784739997" sldId="272"/>
            <ac:spMk id="62" creationId="{BD475409-57A4-A63A-2F35-422B789B9FED}"/>
          </ac:spMkLst>
        </pc:spChg>
        <pc:graphicFrameChg chg="mod">
          <ac:chgData name="Eliott Guénard" userId="ea4f34ad-86b1-4f1b-b80e-2b2bfa468aca" providerId="ADAL" clId="{D8F7F8B7-FCE9-4EF9-87F3-72B162504304}" dt="2024-11-06T09:14:09.083" v="322" actId="120"/>
          <ac:graphicFrameMkLst>
            <pc:docMk/>
            <pc:sldMk cId="2784739997" sldId="272"/>
            <ac:graphicFrameMk id="3" creationId="{4CF6AB96-BC2D-7D00-FF28-3F6D32E68E14}"/>
          </ac:graphicFrameMkLst>
        </pc:graphicFrameChg>
        <pc:picChg chg="mod">
          <ac:chgData name="Eliott Guénard" userId="ea4f34ad-86b1-4f1b-b80e-2b2bfa468aca" providerId="ADAL" clId="{D8F7F8B7-FCE9-4EF9-87F3-72B162504304}" dt="2024-11-06T08:57:59.812" v="64" actId="1076"/>
          <ac:picMkLst>
            <pc:docMk/>
            <pc:sldMk cId="2784739997" sldId="272"/>
            <ac:picMk id="58" creationId="{4795688A-8325-39E6-0AF0-350541D825E9}"/>
          </ac:picMkLst>
        </pc:picChg>
      </pc:sldChg>
      <pc:sldChg chg="modSp mod">
        <pc:chgData name="Eliott Guénard" userId="ea4f34ad-86b1-4f1b-b80e-2b2bfa468aca" providerId="ADAL" clId="{D8F7F8B7-FCE9-4EF9-87F3-72B162504304}" dt="2024-11-06T09:21:20.603" v="372" actId="403"/>
        <pc:sldMkLst>
          <pc:docMk/>
          <pc:sldMk cId="2910343265" sldId="273"/>
        </pc:sldMkLst>
        <pc:graphicFrameChg chg="mod modGraphic">
          <ac:chgData name="Eliott Guénard" userId="ea4f34ad-86b1-4f1b-b80e-2b2bfa468aca" providerId="ADAL" clId="{D8F7F8B7-FCE9-4EF9-87F3-72B162504304}" dt="2024-11-06T09:21:20.603" v="372" actId="403"/>
          <ac:graphicFrameMkLst>
            <pc:docMk/>
            <pc:sldMk cId="2910343265" sldId="273"/>
            <ac:graphicFrameMk id="3" creationId="{D2CF2805-0BC3-F3F0-0773-2059B6F156EB}"/>
          </ac:graphicFrameMkLst>
        </pc:graphicFrameChg>
      </pc:sldChg>
      <pc:sldChg chg="modSp">
        <pc:chgData name="Eliott Guénard" userId="ea4f34ad-86b1-4f1b-b80e-2b2bfa468aca" providerId="ADAL" clId="{D8F7F8B7-FCE9-4EF9-87F3-72B162504304}" dt="2024-11-06T09:15:01.922" v="332" actId="120"/>
        <pc:sldMkLst>
          <pc:docMk/>
          <pc:sldMk cId="1833660065" sldId="274"/>
        </pc:sldMkLst>
        <pc:graphicFrameChg chg="mod">
          <ac:chgData name="Eliott Guénard" userId="ea4f34ad-86b1-4f1b-b80e-2b2bfa468aca" providerId="ADAL" clId="{D8F7F8B7-FCE9-4EF9-87F3-72B162504304}" dt="2024-11-06T09:15:01.922" v="332" actId="120"/>
          <ac:graphicFrameMkLst>
            <pc:docMk/>
            <pc:sldMk cId="1833660065" sldId="274"/>
            <ac:graphicFrameMk id="3" creationId="{EFD9FBE2-B71B-96A0-3B09-6D9F5DB5C5C2}"/>
          </ac:graphicFrameMkLst>
        </pc:graphicFrameChg>
      </pc:sldChg>
      <pc:sldChg chg="modSp mod">
        <pc:chgData name="Eliott Guénard" userId="ea4f34ad-86b1-4f1b-b80e-2b2bfa468aca" providerId="ADAL" clId="{D8F7F8B7-FCE9-4EF9-87F3-72B162504304}" dt="2024-11-06T09:15:24.304" v="336" actId="120"/>
        <pc:sldMkLst>
          <pc:docMk/>
          <pc:sldMk cId="3337231250" sldId="275"/>
        </pc:sldMkLst>
        <pc:spChg chg="mod">
          <ac:chgData name="Eliott Guénard" userId="ea4f34ad-86b1-4f1b-b80e-2b2bfa468aca" providerId="ADAL" clId="{D8F7F8B7-FCE9-4EF9-87F3-72B162504304}" dt="2024-11-06T09:04:36.491" v="154" actId="1076"/>
          <ac:spMkLst>
            <pc:docMk/>
            <pc:sldMk cId="3337231250" sldId="275"/>
            <ac:spMk id="19" creationId="{6732DD83-13DD-60B7-A692-1F72E5950BD0}"/>
          </ac:spMkLst>
        </pc:spChg>
        <pc:graphicFrameChg chg="mod">
          <ac:chgData name="Eliott Guénard" userId="ea4f34ad-86b1-4f1b-b80e-2b2bfa468aca" providerId="ADAL" clId="{D8F7F8B7-FCE9-4EF9-87F3-72B162504304}" dt="2024-11-06T09:15:24.304" v="336" actId="120"/>
          <ac:graphicFrameMkLst>
            <pc:docMk/>
            <pc:sldMk cId="3337231250" sldId="275"/>
            <ac:graphicFrameMk id="3" creationId="{F4049716-AB91-4F01-CDE6-B721CC86A27E}"/>
          </ac:graphicFrameMkLst>
        </pc:graphicFrameChg>
      </pc:sldChg>
      <pc:sldChg chg="addSp modSp mod">
        <pc:chgData name="Eliott Guénard" userId="ea4f34ad-86b1-4f1b-b80e-2b2bfa468aca" providerId="ADAL" clId="{D8F7F8B7-FCE9-4EF9-87F3-72B162504304}" dt="2024-11-06T09:14:25.144" v="324" actId="120"/>
        <pc:sldMkLst>
          <pc:docMk/>
          <pc:sldMk cId="661605004" sldId="276"/>
        </pc:sldMkLst>
        <pc:spChg chg="add mod">
          <ac:chgData name="Eliott Guénard" userId="ea4f34ad-86b1-4f1b-b80e-2b2bfa468aca" providerId="ADAL" clId="{D8F7F8B7-FCE9-4EF9-87F3-72B162504304}" dt="2024-11-06T09:13:05.341" v="320" actId="207"/>
          <ac:spMkLst>
            <pc:docMk/>
            <pc:sldMk cId="661605004" sldId="276"/>
            <ac:spMk id="2" creationId="{CB65EC0B-06BE-4479-9E56-52798923B11F}"/>
          </ac:spMkLst>
        </pc:spChg>
        <pc:spChg chg="mod">
          <ac:chgData name="Eliott Guénard" userId="ea4f34ad-86b1-4f1b-b80e-2b2bfa468aca" providerId="ADAL" clId="{D8F7F8B7-FCE9-4EF9-87F3-72B162504304}" dt="2024-11-06T09:12:30.609" v="314" actId="1076"/>
          <ac:spMkLst>
            <pc:docMk/>
            <pc:sldMk cId="661605004" sldId="276"/>
            <ac:spMk id="37" creationId="{012F1D01-E70C-8906-8E17-A4803E8A8031}"/>
          </ac:spMkLst>
        </pc:spChg>
        <pc:spChg chg="mod">
          <ac:chgData name="Eliott Guénard" userId="ea4f34ad-86b1-4f1b-b80e-2b2bfa468aca" providerId="ADAL" clId="{D8F7F8B7-FCE9-4EF9-87F3-72B162504304}" dt="2024-11-06T09:12:33.517" v="315" actId="404"/>
          <ac:spMkLst>
            <pc:docMk/>
            <pc:sldMk cId="661605004" sldId="276"/>
            <ac:spMk id="38" creationId="{8F17AB5E-6A07-B376-C35E-57DF9D51C098}"/>
          </ac:spMkLst>
        </pc:spChg>
        <pc:graphicFrameChg chg="mod">
          <ac:chgData name="Eliott Guénard" userId="ea4f34ad-86b1-4f1b-b80e-2b2bfa468aca" providerId="ADAL" clId="{D8F7F8B7-FCE9-4EF9-87F3-72B162504304}" dt="2024-11-06T09:14:25.144" v="324" actId="120"/>
          <ac:graphicFrameMkLst>
            <pc:docMk/>
            <pc:sldMk cId="661605004" sldId="276"/>
            <ac:graphicFrameMk id="3" creationId="{4CF6AB96-BC2D-7D00-FF28-3F6D32E68E14}"/>
          </ac:graphicFrameMkLst>
        </pc:graphicFrameChg>
        <pc:picChg chg="mod">
          <ac:chgData name="Eliott Guénard" userId="ea4f34ad-86b1-4f1b-b80e-2b2bfa468aca" providerId="ADAL" clId="{D8F7F8B7-FCE9-4EF9-87F3-72B162504304}" dt="2024-11-06T09:09:07.843" v="156" actId="1076"/>
          <ac:picMkLst>
            <pc:docMk/>
            <pc:sldMk cId="661605004" sldId="276"/>
            <ac:picMk id="33" creationId="{3F05C547-2894-352F-C490-C03305CFFD2A}"/>
          </ac:picMkLst>
        </pc:picChg>
      </pc:sldChg>
      <pc:sldChg chg="modSp">
        <pc:chgData name="Eliott Guénard" userId="ea4f34ad-86b1-4f1b-b80e-2b2bfa468aca" providerId="ADAL" clId="{D8F7F8B7-FCE9-4EF9-87F3-72B162504304}" dt="2024-11-06T09:14:36.923" v="326" actId="120"/>
        <pc:sldMkLst>
          <pc:docMk/>
          <pc:sldMk cId="4273139771" sldId="277"/>
        </pc:sldMkLst>
        <pc:graphicFrameChg chg="mod">
          <ac:chgData name="Eliott Guénard" userId="ea4f34ad-86b1-4f1b-b80e-2b2bfa468aca" providerId="ADAL" clId="{D8F7F8B7-FCE9-4EF9-87F3-72B162504304}" dt="2024-11-06T09:14:36.923" v="326" actId="120"/>
          <ac:graphicFrameMkLst>
            <pc:docMk/>
            <pc:sldMk cId="4273139771" sldId="277"/>
            <ac:graphicFrameMk id="3" creationId="{4CF6AB96-BC2D-7D00-FF28-3F6D32E68E14}"/>
          </ac:graphicFrameMkLst>
        </pc:graphicFrameChg>
      </pc:sldChg>
      <pc:sldChg chg="modSp">
        <pc:chgData name="Eliott Guénard" userId="ea4f34ad-86b1-4f1b-b80e-2b2bfa468aca" providerId="ADAL" clId="{D8F7F8B7-FCE9-4EF9-87F3-72B162504304}" dt="2024-11-06T09:15:33.582" v="339" actId="120"/>
        <pc:sldMkLst>
          <pc:docMk/>
          <pc:sldMk cId="3727797441" sldId="278"/>
        </pc:sldMkLst>
        <pc:graphicFrameChg chg="mod">
          <ac:chgData name="Eliott Guénard" userId="ea4f34ad-86b1-4f1b-b80e-2b2bfa468aca" providerId="ADAL" clId="{D8F7F8B7-FCE9-4EF9-87F3-72B162504304}" dt="2024-11-06T09:15:33.582" v="339" actId="120"/>
          <ac:graphicFrameMkLst>
            <pc:docMk/>
            <pc:sldMk cId="3727797441" sldId="278"/>
            <ac:graphicFrameMk id="3" creationId="{F4049716-AB91-4F01-CDE6-B721CC86A27E}"/>
          </ac:graphicFrameMkLst>
        </pc:graphicFrameChg>
      </pc:sldChg>
      <pc:sldChg chg="modSp">
        <pc:chgData name="Eliott Guénard" userId="ea4f34ad-86b1-4f1b-b80e-2b2bfa468aca" providerId="ADAL" clId="{D8F7F8B7-FCE9-4EF9-87F3-72B162504304}" dt="2024-11-06T09:15:42.600" v="341" actId="120"/>
        <pc:sldMkLst>
          <pc:docMk/>
          <pc:sldMk cId="340820751" sldId="279"/>
        </pc:sldMkLst>
        <pc:graphicFrameChg chg="mod">
          <ac:chgData name="Eliott Guénard" userId="ea4f34ad-86b1-4f1b-b80e-2b2bfa468aca" providerId="ADAL" clId="{D8F7F8B7-FCE9-4EF9-87F3-72B162504304}" dt="2024-11-06T09:15:42.600" v="341" actId="120"/>
          <ac:graphicFrameMkLst>
            <pc:docMk/>
            <pc:sldMk cId="340820751" sldId="279"/>
            <ac:graphicFrameMk id="3" creationId="{F4049716-AB91-4F01-CDE6-B721CC86A27E}"/>
          </ac:graphicFrameMkLst>
        </pc:graphicFrameChg>
      </pc:sldChg>
      <pc:sldChg chg="modSp mod">
        <pc:chgData name="Eliott Guénard" userId="ea4f34ad-86b1-4f1b-b80e-2b2bfa468aca" providerId="ADAL" clId="{D8F7F8B7-FCE9-4EF9-87F3-72B162504304}" dt="2024-11-06T09:15:16.773" v="334" actId="120"/>
        <pc:sldMkLst>
          <pc:docMk/>
          <pc:sldMk cId="42355895" sldId="280"/>
        </pc:sldMkLst>
        <pc:spChg chg="mod">
          <ac:chgData name="Eliott Guénard" userId="ea4f34ad-86b1-4f1b-b80e-2b2bfa468aca" providerId="ADAL" clId="{D8F7F8B7-FCE9-4EF9-87F3-72B162504304}" dt="2024-11-06T09:03:59.899" v="149" actId="1076"/>
          <ac:spMkLst>
            <pc:docMk/>
            <pc:sldMk cId="42355895" sldId="280"/>
            <ac:spMk id="7" creationId="{61C2097A-01BE-2B2E-E8DD-72B831AF951C}"/>
          </ac:spMkLst>
        </pc:spChg>
        <pc:spChg chg="mod">
          <ac:chgData name="Eliott Guénard" userId="ea4f34ad-86b1-4f1b-b80e-2b2bfa468aca" providerId="ADAL" clId="{D8F7F8B7-FCE9-4EF9-87F3-72B162504304}" dt="2024-11-06T09:04:15.937" v="152" actId="1076"/>
          <ac:spMkLst>
            <pc:docMk/>
            <pc:sldMk cId="42355895" sldId="280"/>
            <ac:spMk id="11" creationId="{4BEB4048-67B6-DCFD-997A-90FB77B51462}"/>
          </ac:spMkLst>
        </pc:spChg>
        <pc:graphicFrameChg chg="mod">
          <ac:chgData name="Eliott Guénard" userId="ea4f34ad-86b1-4f1b-b80e-2b2bfa468aca" providerId="ADAL" clId="{D8F7F8B7-FCE9-4EF9-87F3-72B162504304}" dt="2024-11-06T09:15:16.773" v="334" actId="120"/>
          <ac:graphicFrameMkLst>
            <pc:docMk/>
            <pc:sldMk cId="42355895" sldId="280"/>
            <ac:graphicFrameMk id="3" creationId="{0567B93C-D6A8-447A-7528-9FF5E77CB4C7}"/>
          </ac:graphicFrameMkLst>
        </pc:graphicFrameChg>
      </pc:sldChg>
      <pc:sldChg chg="modSp add mod">
        <pc:chgData name="Eliott Guénard" userId="ea4f34ad-86b1-4f1b-b80e-2b2bfa468aca" providerId="ADAL" clId="{D8F7F8B7-FCE9-4EF9-87F3-72B162504304}" dt="2024-11-06T09:18:13.379" v="354" actId="1076"/>
        <pc:sldMkLst>
          <pc:docMk/>
          <pc:sldMk cId="4064836048" sldId="281"/>
        </pc:sldMkLst>
        <pc:picChg chg="mod">
          <ac:chgData name="Eliott Guénard" userId="ea4f34ad-86b1-4f1b-b80e-2b2bfa468aca" providerId="ADAL" clId="{D8F7F8B7-FCE9-4EF9-87F3-72B162504304}" dt="2024-11-06T09:18:10.987" v="353" actId="1076"/>
          <ac:picMkLst>
            <pc:docMk/>
            <pc:sldMk cId="4064836048" sldId="281"/>
            <ac:picMk id="39" creationId="{AEA89C20-4FAA-A328-3D4E-EA10A53BDC19}"/>
          </ac:picMkLst>
        </pc:picChg>
        <pc:picChg chg="mod">
          <ac:chgData name="Eliott Guénard" userId="ea4f34ad-86b1-4f1b-b80e-2b2bfa468aca" providerId="ADAL" clId="{D8F7F8B7-FCE9-4EF9-87F3-72B162504304}" dt="2024-11-06T09:18:13.379" v="354" actId="1076"/>
          <ac:picMkLst>
            <pc:docMk/>
            <pc:sldMk cId="4064836048" sldId="281"/>
            <ac:picMk id="40" creationId="{2D7DFC8E-140D-4226-55F5-A679F7E29246}"/>
          </ac:picMkLst>
        </pc:picChg>
      </pc:sldChg>
    </pc:docChg>
  </pc:docChgLst>
  <pc:docChgLst>
    <pc:chgData name="Utilisateur invité" userId="S::urn:spo:anon#faaa9ee1210dfc4a80179717118849cf68d4d3e768f969fffe463306a4a1f799::" providerId="AD" clId="Web-{A02DE08F-CDF5-F305-00D0-A52849D1E7D9}"/>
    <pc:docChg chg="addSld modSld">
      <pc:chgData name="Utilisateur invité" userId="S::urn:spo:anon#faaa9ee1210dfc4a80179717118849cf68d4d3e768f969fffe463306a4a1f799::" providerId="AD" clId="Web-{A02DE08F-CDF5-F305-00D0-A52849D1E7D9}" dt="2024-11-05T09:02:50.341" v="161" actId="1076"/>
      <pc:docMkLst>
        <pc:docMk/>
      </pc:docMkLst>
      <pc:sldChg chg="addSp delSp modSp">
        <pc:chgData name="Utilisateur invité" userId="S::urn:spo:anon#faaa9ee1210dfc4a80179717118849cf68d4d3e768f969fffe463306a4a1f799::" providerId="AD" clId="Web-{A02DE08F-CDF5-F305-00D0-A52849D1E7D9}" dt="2024-11-05T09:02:50.341" v="161" actId="1076"/>
        <pc:sldMkLst>
          <pc:docMk/>
          <pc:sldMk cId="3337231250" sldId="275"/>
        </pc:sldMkLst>
        <pc:spChg chg="add mod">
          <ac:chgData name="Utilisateur invité" userId="S::urn:spo:anon#faaa9ee1210dfc4a80179717118849cf68d4d3e768f969fffe463306a4a1f799::" providerId="AD" clId="Web-{A02DE08F-CDF5-F305-00D0-A52849D1E7D9}" dt="2024-11-05T08:55:39.894" v="91" actId="1076"/>
          <ac:spMkLst>
            <pc:docMk/>
            <pc:sldMk cId="3337231250" sldId="275"/>
            <ac:spMk id="15" creationId="{3B15CA5D-D355-65D0-6966-95232F4524C0}"/>
          </ac:spMkLst>
        </pc:spChg>
        <pc:spChg chg="add mod">
          <ac:chgData name="Utilisateur invité" userId="S::urn:spo:anon#faaa9ee1210dfc4a80179717118849cf68d4d3e768f969fffe463306a4a1f799::" providerId="AD" clId="Web-{A02DE08F-CDF5-F305-00D0-A52849D1E7D9}" dt="2024-11-05T09:02:50.341" v="161" actId="1076"/>
          <ac:spMkLst>
            <pc:docMk/>
            <pc:sldMk cId="3337231250" sldId="275"/>
            <ac:spMk id="19" creationId="{6732DD83-13DD-60B7-A692-1F72E5950BD0}"/>
          </ac:spMkLst>
        </pc:spChg>
        <pc:picChg chg="add del mod">
          <ac:chgData name="Utilisateur invité" userId="S::urn:spo:anon#faaa9ee1210dfc4a80179717118849cf68d4d3e768f969fffe463306a4a1f799::" providerId="AD" clId="Web-{A02DE08F-CDF5-F305-00D0-A52849D1E7D9}" dt="2024-11-05T08:48:31.432" v="29"/>
          <ac:picMkLst>
            <pc:docMk/>
            <pc:sldMk cId="3337231250" sldId="275"/>
            <ac:picMk id="16" creationId="{77C741AF-39B1-8F9E-FF71-0678039E8F93}"/>
          </ac:picMkLst>
        </pc:picChg>
        <pc:picChg chg="add del mod">
          <ac:chgData name="Utilisateur invité" userId="S::urn:spo:anon#faaa9ee1210dfc4a80179717118849cf68d4d3e768f969fffe463306a4a1f799::" providerId="AD" clId="Web-{A02DE08F-CDF5-F305-00D0-A52849D1E7D9}" dt="2024-11-05T09:01:27.683" v="107"/>
          <ac:picMkLst>
            <pc:docMk/>
            <pc:sldMk cId="3337231250" sldId="275"/>
            <ac:picMk id="17" creationId="{DC63D2FA-1887-3FC0-7746-189B5E0AE308}"/>
          </ac:picMkLst>
        </pc:picChg>
        <pc:picChg chg="add mod">
          <ac:chgData name="Utilisateur invité" userId="S::urn:spo:anon#faaa9ee1210dfc4a80179717118849cf68d4d3e768f969fffe463306a4a1f799::" providerId="AD" clId="Web-{A02DE08F-CDF5-F305-00D0-A52849D1E7D9}" dt="2024-11-05T09:01:35.058" v="109" actId="1076"/>
          <ac:picMkLst>
            <pc:docMk/>
            <pc:sldMk cId="3337231250" sldId="275"/>
            <ac:picMk id="18" creationId="{6DBB03D8-E185-585C-98EC-15C89830BD07}"/>
          </ac:picMkLst>
        </pc:picChg>
      </pc:sldChg>
      <pc:sldChg chg="add replId">
        <pc:chgData name="Utilisateur invité" userId="S::urn:spo:anon#faaa9ee1210dfc4a80179717118849cf68d4d3e768f969fffe463306a4a1f799::" providerId="AD" clId="Web-{A02DE08F-CDF5-F305-00D0-A52849D1E7D9}" dt="2024-11-05T08:43:05.612" v="0"/>
        <pc:sldMkLst>
          <pc:docMk/>
          <pc:sldMk cId="3727797441" sldId="278"/>
        </pc:sldMkLst>
      </pc:sldChg>
      <pc:sldChg chg="add replId">
        <pc:chgData name="Utilisateur invité" userId="S::urn:spo:anon#faaa9ee1210dfc4a80179717118849cf68d4d3e768f969fffe463306a4a1f799::" providerId="AD" clId="Web-{A02DE08F-CDF5-F305-00D0-A52849D1E7D9}" dt="2024-11-05T08:43:09.191" v="1"/>
        <pc:sldMkLst>
          <pc:docMk/>
          <pc:sldMk cId="340820751" sldId="279"/>
        </pc:sldMkLst>
      </pc:sldChg>
    </pc:docChg>
  </pc:docChgLst>
  <pc:docChgLst>
    <pc:chgData name="Eliott Guénard" userId="S::eliott.guenard@etu.univ-poitiers.fr::ea4f34ad-86b1-4f1b-b80e-2b2bfa468aca" providerId="AD" clId="Web-{927D7F00-E50A-B136-9E52-12BE72B7E612}"/>
    <pc:docChg chg="addSld modSld">
      <pc:chgData name="Eliott Guénard" userId="S::eliott.guenard@etu.univ-poitiers.fr::ea4f34ad-86b1-4f1b-b80e-2b2bfa468aca" providerId="AD" clId="Web-{927D7F00-E50A-B136-9E52-12BE72B7E612}" dt="2024-11-05T08:54:39.005" v="143" actId="20577"/>
      <pc:docMkLst>
        <pc:docMk/>
      </pc:docMkLst>
      <pc:sldChg chg="modSp">
        <pc:chgData name="Eliott Guénard" userId="S::eliott.guenard@etu.univ-poitiers.fr::ea4f34ad-86b1-4f1b-b80e-2b2bfa468aca" providerId="AD" clId="Web-{927D7F00-E50A-B136-9E52-12BE72B7E612}" dt="2024-11-05T08:14:12.241" v="0" actId="14100"/>
        <pc:sldMkLst>
          <pc:docMk/>
          <pc:sldMk cId="3054620897" sldId="264"/>
        </pc:sldMkLst>
        <pc:graphicFrameChg chg="mod">
          <ac:chgData name="Eliott Guénard" userId="S::eliott.guenard@etu.univ-poitiers.fr::ea4f34ad-86b1-4f1b-b80e-2b2bfa468aca" providerId="AD" clId="Web-{927D7F00-E50A-B136-9E52-12BE72B7E612}" dt="2024-11-05T08:14:12.241" v="0" actId="14100"/>
          <ac:graphicFrameMkLst>
            <pc:docMk/>
            <pc:sldMk cId="3054620897" sldId="264"/>
            <ac:graphicFrameMk id="3" creationId="{34C8FB1F-BCFE-10C5-6895-29281C47462C}"/>
          </ac:graphicFrameMkLst>
        </pc:graphicFrameChg>
      </pc:sldChg>
      <pc:sldChg chg="addSp modSp">
        <pc:chgData name="Eliott Guénard" userId="S::eliott.guenard@etu.univ-poitiers.fr::ea4f34ad-86b1-4f1b-b80e-2b2bfa468aca" providerId="AD" clId="Web-{927D7F00-E50A-B136-9E52-12BE72B7E612}" dt="2024-11-05T08:19:12.724" v="8" actId="1076"/>
        <pc:sldMkLst>
          <pc:docMk/>
          <pc:sldMk cId="1852401853" sldId="266"/>
        </pc:sldMkLst>
        <pc:picChg chg="add mod">
          <ac:chgData name="Eliott Guénard" userId="S::eliott.guenard@etu.univ-poitiers.fr::ea4f34ad-86b1-4f1b-b80e-2b2bfa468aca" providerId="AD" clId="Web-{927D7F00-E50A-B136-9E52-12BE72B7E612}" dt="2024-11-05T08:19:12.724" v="8" actId="1076"/>
          <ac:picMkLst>
            <pc:docMk/>
            <pc:sldMk cId="1852401853" sldId="266"/>
            <ac:picMk id="16" creationId="{744AB919-7E30-F11E-C606-B48E8CD1315F}"/>
          </ac:picMkLst>
        </pc:picChg>
        <pc:picChg chg="add mod">
          <ac:chgData name="Eliott Guénard" userId="S::eliott.guenard@etu.univ-poitiers.fr::ea4f34ad-86b1-4f1b-b80e-2b2bfa468aca" providerId="AD" clId="Web-{927D7F00-E50A-B136-9E52-12BE72B7E612}" dt="2024-11-05T08:19:09.599" v="7" actId="1076"/>
          <ac:picMkLst>
            <pc:docMk/>
            <pc:sldMk cId="1852401853" sldId="266"/>
            <ac:picMk id="17" creationId="{E2900B94-437A-80C0-A0B1-84519C8CED4C}"/>
          </ac:picMkLst>
        </pc:picChg>
      </pc:sldChg>
      <pc:sldChg chg="addSp delSp modSp">
        <pc:chgData name="Eliott Guénard" userId="S::eliott.guenard@etu.univ-poitiers.fr::ea4f34ad-86b1-4f1b-b80e-2b2bfa468aca" providerId="AD" clId="Web-{927D7F00-E50A-B136-9E52-12BE72B7E612}" dt="2024-11-05T08:37:25.334" v="15"/>
        <pc:sldMkLst>
          <pc:docMk/>
          <pc:sldMk cId="3149370528" sldId="271"/>
        </pc:sldMkLst>
        <pc:picChg chg="add del mod">
          <ac:chgData name="Eliott Guénard" userId="S::eliott.guenard@etu.univ-poitiers.fr::ea4f34ad-86b1-4f1b-b80e-2b2bfa468aca" providerId="AD" clId="Web-{927D7F00-E50A-B136-9E52-12BE72B7E612}" dt="2024-11-05T08:37:25.334" v="15"/>
          <ac:picMkLst>
            <pc:docMk/>
            <pc:sldMk cId="3149370528" sldId="271"/>
            <ac:picMk id="31" creationId="{42546208-FA21-2A48-0E61-92D2C3359C56}"/>
          </ac:picMkLst>
        </pc:picChg>
      </pc:sldChg>
      <pc:sldChg chg="addSp delSp modSp">
        <pc:chgData name="Eliott Guénard" userId="S::eliott.guenard@etu.univ-poitiers.fr::ea4f34ad-86b1-4f1b-b80e-2b2bfa468aca" providerId="AD" clId="Web-{927D7F00-E50A-B136-9E52-12BE72B7E612}" dt="2024-11-05T08:53:36.814" v="123" actId="20577"/>
        <pc:sldMkLst>
          <pc:docMk/>
          <pc:sldMk cId="2784739997" sldId="272"/>
        </pc:sldMkLst>
        <pc:spChg chg="add mod">
          <ac:chgData name="Eliott Guénard" userId="S::eliott.guenard@etu.univ-poitiers.fr::ea4f34ad-86b1-4f1b-b80e-2b2bfa468aca" providerId="AD" clId="Web-{927D7F00-E50A-B136-9E52-12BE72B7E612}" dt="2024-11-05T08:53:36.814" v="123" actId="20577"/>
          <ac:spMkLst>
            <pc:docMk/>
            <pc:sldMk cId="2784739997" sldId="272"/>
            <ac:spMk id="62" creationId="{BD475409-57A4-A63A-2F35-422B789B9FED}"/>
          </ac:spMkLst>
        </pc:spChg>
        <pc:picChg chg="add del">
          <ac:chgData name="Eliott Guénard" userId="S::eliott.guenard@etu.univ-poitiers.fr::ea4f34ad-86b1-4f1b-b80e-2b2bfa468aca" providerId="AD" clId="Web-{927D7F00-E50A-B136-9E52-12BE72B7E612}" dt="2024-11-05T08:39:31.559" v="30"/>
          <ac:picMkLst>
            <pc:docMk/>
            <pc:sldMk cId="2784739997" sldId="272"/>
            <ac:picMk id="11" creationId="{3F1CC6C9-A164-8B15-1F18-385F91585783}"/>
          </ac:picMkLst>
        </pc:picChg>
        <pc:picChg chg="add del">
          <ac:chgData name="Eliott Guénard" userId="S::eliott.guenard@etu.univ-poitiers.fr::ea4f34ad-86b1-4f1b-b80e-2b2bfa468aca" providerId="AD" clId="Web-{927D7F00-E50A-B136-9E52-12BE72B7E612}" dt="2024-11-05T08:39:33.324" v="31"/>
          <ac:picMkLst>
            <pc:docMk/>
            <pc:sldMk cId="2784739997" sldId="272"/>
            <ac:picMk id="13" creationId="{1622F8FB-3117-CF7A-55E9-CD3E9B2C9222}"/>
          </ac:picMkLst>
        </pc:picChg>
        <pc:picChg chg="add del mod">
          <ac:chgData name="Eliott Guénard" userId="S::eliott.guenard@etu.univ-poitiers.fr::ea4f34ad-86b1-4f1b-b80e-2b2bfa468aca" providerId="AD" clId="Web-{927D7F00-E50A-B136-9E52-12BE72B7E612}" dt="2024-11-05T08:37:43.913" v="21"/>
          <ac:picMkLst>
            <pc:docMk/>
            <pc:sldMk cId="2784739997" sldId="272"/>
            <ac:picMk id="24" creationId="{0F86506C-26AE-C5DE-CE16-CEAD65C636E4}"/>
          </ac:picMkLst>
        </pc:picChg>
        <pc:picChg chg="add mod">
          <ac:chgData name="Eliott Guénard" userId="S::eliott.guenard@etu.univ-poitiers.fr::ea4f34ad-86b1-4f1b-b80e-2b2bfa468aca" providerId="AD" clId="Web-{927D7F00-E50A-B136-9E52-12BE72B7E612}" dt="2024-11-05T08:42:35.364" v="45"/>
          <ac:picMkLst>
            <pc:docMk/>
            <pc:sldMk cId="2784739997" sldId="272"/>
            <ac:picMk id="58" creationId="{4795688A-8325-39E6-0AF0-350541D825E9}"/>
          </ac:picMkLst>
        </pc:picChg>
      </pc:sldChg>
      <pc:sldChg chg="addSp delSp modSp add replId">
        <pc:chgData name="Eliott Guénard" userId="S::eliott.guenard@etu.univ-poitiers.fr::ea4f34ad-86b1-4f1b-b80e-2b2bfa468aca" providerId="AD" clId="Web-{927D7F00-E50A-B136-9E52-12BE72B7E612}" dt="2024-11-05T08:54:39.005" v="143" actId="20577"/>
        <pc:sldMkLst>
          <pc:docMk/>
          <pc:sldMk cId="661605004" sldId="276"/>
        </pc:sldMkLst>
        <pc:spChg chg="add mod">
          <ac:chgData name="Eliott Guénard" userId="S::eliott.guenard@etu.univ-poitiers.fr::ea4f34ad-86b1-4f1b-b80e-2b2bfa468aca" providerId="AD" clId="Web-{927D7F00-E50A-B136-9E52-12BE72B7E612}" dt="2024-11-05T08:54:23.066" v="135" actId="20577"/>
          <ac:spMkLst>
            <pc:docMk/>
            <pc:sldMk cId="661605004" sldId="276"/>
            <ac:spMk id="37" creationId="{012F1D01-E70C-8906-8E17-A4803E8A8031}"/>
          </ac:spMkLst>
        </pc:spChg>
        <pc:spChg chg="add mod">
          <ac:chgData name="Eliott Guénard" userId="S::eliott.guenard@etu.univ-poitiers.fr::ea4f34ad-86b1-4f1b-b80e-2b2bfa468aca" providerId="AD" clId="Web-{927D7F00-E50A-B136-9E52-12BE72B7E612}" dt="2024-11-05T08:54:39.005" v="143" actId="20577"/>
          <ac:spMkLst>
            <pc:docMk/>
            <pc:sldMk cId="661605004" sldId="276"/>
            <ac:spMk id="38" creationId="{8F17AB5E-6A07-B376-C35E-57DF9D51C098}"/>
          </ac:spMkLst>
        </pc:spChg>
        <pc:picChg chg="del">
          <ac:chgData name="Eliott Guénard" userId="S::eliott.guenard@etu.univ-poitiers.fr::ea4f34ad-86b1-4f1b-b80e-2b2bfa468aca" providerId="AD" clId="Web-{927D7F00-E50A-B136-9E52-12BE72B7E612}" dt="2024-11-05T08:37:51.757" v="24"/>
          <ac:picMkLst>
            <pc:docMk/>
            <pc:sldMk cId="661605004" sldId="276"/>
            <ac:picMk id="11" creationId="{3F1CC6C9-A164-8B15-1F18-385F91585783}"/>
          </ac:picMkLst>
        </pc:picChg>
        <pc:picChg chg="del">
          <ac:chgData name="Eliott Guénard" userId="S::eliott.guenard@etu.univ-poitiers.fr::ea4f34ad-86b1-4f1b-b80e-2b2bfa468aca" providerId="AD" clId="Web-{927D7F00-E50A-B136-9E52-12BE72B7E612}" dt="2024-11-05T08:37:53.523" v="25"/>
          <ac:picMkLst>
            <pc:docMk/>
            <pc:sldMk cId="661605004" sldId="276"/>
            <ac:picMk id="13" creationId="{1622F8FB-3117-CF7A-55E9-CD3E9B2C9222}"/>
          </ac:picMkLst>
        </pc:picChg>
        <pc:picChg chg="add mod">
          <ac:chgData name="Eliott Guénard" userId="S::eliott.guenard@etu.univ-poitiers.fr::ea4f34ad-86b1-4f1b-b80e-2b2bfa468aca" providerId="AD" clId="Web-{927D7F00-E50A-B136-9E52-12BE72B7E612}" dt="2024-11-05T08:41:27.454" v="40" actId="1076"/>
          <ac:picMkLst>
            <pc:docMk/>
            <pc:sldMk cId="661605004" sldId="276"/>
            <ac:picMk id="14" creationId="{79ADD4F9-C7DF-2747-CA88-BC14227CEEBE}"/>
          </ac:picMkLst>
        </pc:picChg>
        <pc:picChg chg="add mod">
          <ac:chgData name="Eliott Guénard" userId="S::eliott.guenard@etu.univ-poitiers.fr::ea4f34ad-86b1-4f1b-b80e-2b2bfa468aca" providerId="AD" clId="Web-{927D7F00-E50A-B136-9E52-12BE72B7E612}" dt="2024-11-05T08:41:24.189" v="39" actId="1076"/>
          <ac:picMkLst>
            <pc:docMk/>
            <pc:sldMk cId="661605004" sldId="276"/>
            <ac:picMk id="33" creationId="{3F05C547-2894-352F-C490-C03305CFFD2A}"/>
          </ac:picMkLst>
        </pc:picChg>
      </pc:sldChg>
      <pc:sldChg chg="add replId">
        <pc:chgData name="Eliott Guénard" userId="S::eliott.guenard@etu.univ-poitiers.fr::ea4f34ad-86b1-4f1b-b80e-2b2bfa468aca" providerId="AD" clId="Web-{927D7F00-E50A-B136-9E52-12BE72B7E612}" dt="2024-11-05T08:35:48.627" v="10"/>
        <pc:sldMkLst>
          <pc:docMk/>
          <pc:sldMk cId="4273139771" sldId="277"/>
        </pc:sldMkLst>
      </pc:sldChg>
    </pc:docChg>
  </pc:docChgLst>
  <pc:docChgLst>
    <pc:chgData name="Eliott Guénard" userId="S::eliott.guenard@etu.univ-poitiers.fr::ea4f34ad-86b1-4f1b-b80e-2b2bfa468aca" providerId="AD" clId="Web-{A3150556-B1EA-7576-4CC0-2DC08D572424}"/>
    <pc:docChg chg="modSld">
      <pc:chgData name="Eliott Guénard" userId="S::eliott.guenard@etu.univ-poitiers.fr::ea4f34ad-86b1-4f1b-b80e-2b2bfa468aca" providerId="AD" clId="Web-{A3150556-B1EA-7576-4CC0-2DC08D572424}" dt="2024-11-05T07:58:53.831" v="120" actId="20577"/>
      <pc:docMkLst>
        <pc:docMk/>
      </pc:docMkLst>
      <pc:sldChg chg="modSp">
        <pc:chgData name="Eliott Guénard" userId="S::eliott.guenard@etu.univ-poitiers.fr::ea4f34ad-86b1-4f1b-b80e-2b2bfa468aca" providerId="AD" clId="Web-{A3150556-B1EA-7576-4CC0-2DC08D572424}" dt="2024-11-05T07:57:43.420" v="118" actId="20577"/>
        <pc:sldMkLst>
          <pc:docMk/>
          <pc:sldMk cId="3054620897" sldId="264"/>
        </pc:sldMkLst>
        <pc:graphicFrameChg chg="modGraphic">
          <ac:chgData name="Eliott Guénard" userId="S::eliott.guenard@etu.univ-poitiers.fr::ea4f34ad-86b1-4f1b-b80e-2b2bfa468aca" providerId="AD" clId="Web-{A3150556-B1EA-7576-4CC0-2DC08D572424}" dt="2024-11-05T07:57:43.420" v="118" actId="20577"/>
          <ac:graphicFrameMkLst>
            <pc:docMk/>
            <pc:sldMk cId="3054620897" sldId="264"/>
            <ac:graphicFrameMk id="4" creationId="{F5E7C545-6313-4302-8E58-BEFB8AF8B15E}"/>
          </ac:graphicFrameMkLst>
        </pc:graphicFrameChg>
      </pc:sldChg>
      <pc:sldChg chg="modSp">
        <pc:chgData name="Eliott Guénard" userId="S::eliott.guenard@etu.univ-poitiers.fr::ea4f34ad-86b1-4f1b-b80e-2b2bfa468aca" providerId="AD" clId="Web-{A3150556-B1EA-7576-4CC0-2DC08D572424}" dt="2024-11-05T07:58:53.831" v="120" actId="20577"/>
        <pc:sldMkLst>
          <pc:docMk/>
          <pc:sldMk cId="1852401853" sldId="266"/>
        </pc:sldMkLst>
        <pc:graphicFrameChg chg="modGraphic">
          <ac:chgData name="Eliott Guénard" userId="S::eliott.guenard@etu.univ-poitiers.fr::ea4f34ad-86b1-4f1b-b80e-2b2bfa468aca" providerId="AD" clId="Web-{A3150556-B1EA-7576-4CC0-2DC08D572424}" dt="2024-11-05T07:58:53.831" v="120" actId="20577"/>
          <ac:graphicFrameMkLst>
            <pc:docMk/>
            <pc:sldMk cId="1852401853" sldId="266"/>
            <ac:graphicFrameMk id="4" creationId="{180CC2F2-CCC2-1C9A-DB73-3F393357FB4C}"/>
          </ac:graphicFrameMkLst>
        </pc:graphicFrameChg>
      </pc:sldChg>
    </pc:docChg>
  </pc:docChgLst>
  <pc:docChgLst>
    <pc:chgData name="Utilisateur invité" userId="S::urn:spo:anon#faaa9ee1210dfc4a80179717118849cf68d4d3e768f969fffe463306a4a1f799::" providerId="AD" clId="Web-{E9C17260-B617-F029-0627-916CD744148D}"/>
    <pc:docChg chg="modSld">
      <pc:chgData name="Utilisateur invité" userId="S::urn:spo:anon#faaa9ee1210dfc4a80179717118849cf68d4d3e768f969fffe463306a4a1f799::" providerId="AD" clId="Web-{E9C17260-B617-F029-0627-916CD744148D}" dt="2024-10-18T09:20:35.564" v="159"/>
      <pc:docMkLst>
        <pc:docMk/>
      </pc:docMkLst>
      <pc:sldChg chg="addSp delSp modSp">
        <pc:chgData name="Utilisateur invité" userId="S::urn:spo:anon#faaa9ee1210dfc4a80179717118849cf68d4d3e768f969fffe463306a4a1f799::" providerId="AD" clId="Web-{E9C17260-B617-F029-0627-916CD744148D}" dt="2024-10-18T09:20:35.564" v="159"/>
        <pc:sldMkLst>
          <pc:docMk/>
          <pc:sldMk cId="1338222779" sldId="256"/>
        </pc:sldMkLst>
        <pc:spChg chg="add mod">
          <ac:chgData name="Utilisateur invité" userId="S::urn:spo:anon#faaa9ee1210dfc4a80179717118849cf68d4d3e768f969fffe463306a4a1f799::" providerId="AD" clId="Web-{E9C17260-B617-F029-0627-916CD744148D}" dt="2024-10-18T09:09:10.198" v="155" actId="14100"/>
          <ac:spMkLst>
            <pc:docMk/>
            <pc:sldMk cId="1338222779" sldId="256"/>
            <ac:spMk id="13" creationId="{7E18482B-D1A1-C7FD-0917-7EE59E591D44}"/>
          </ac:spMkLst>
        </pc:spChg>
        <pc:spChg chg="add mod">
          <ac:chgData name="Utilisateur invité" userId="S::urn:spo:anon#faaa9ee1210dfc4a80179717118849cf68d4d3e768f969fffe463306a4a1f799::" providerId="AD" clId="Web-{E9C17260-B617-F029-0627-916CD744148D}" dt="2024-10-18T09:09:04.260" v="153" actId="1076"/>
          <ac:spMkLst>
            <pc:docMk/>
            <pc:sldMk cId="1338222779" sldId="256"/>
            <ac:spMk id="14" creationId="{646D9D2E-5294-E408-2CA0-0825218AB0A4}"/>
          </ac:spMkLst>
        </pc:spChg>
        <pc:picChg chg="add del mod">
          <ac:chgData name="Utilisateur invité" userId="S::urn:spo:anon#faaa9ee1210dfc4a80179717118849cf68d4d3e768f969fffe463306a4a1f799::" providerId="AD" clId="Web-{E9C17260-B617-F029-0627-916CD744148D}" dt="2024-10-18T08:53:02.041" v="1"/>
          <ac:picMkLst>
            <pc:docMk/>
            <pc:sldMk cId="1338222779" sldId="256"/>
            <ac:picMk id="4" creationId="{948D93CF-DAB8-DAC7-B8A0-6A66E3AC9F90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8:53:10.745" v="2"/>
          <ac:picMkLst>
            <pc:docMk/>
            <pc:sldMk cId="1338222779" sldId="256"/>
            <ac:picMk id="5" creationId="{B9C5CB97-6237-48B1-5442-16ED65F7688F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3:59.953" v="62" actId="14100"/>
          <ac:picMkLst>
            <pc:docMk/>
            <pc:sldMk cId="1338222779" sldId="256"/>
            <ac:picMk id="6" creationId="{3AA02D50-B97E-74B6-15B0-7F1C9E953114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8:53:34.543" v="6" actId="1076"/>
          <ac:picMkLst>
            <pc:docMk/>
            <pc:sldMk cId="1338222779" sldId="256"/>
            <ac:picMk id="7" creationId="{199738E1-E0ED-DEA8-6E65-B92EA42DCDC1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8:56:05.719" v="26" actId="1076"/>
          <ac:picMkLst>
            <pc:docMk/>
            <pc:sldMk cId="1338222779" sldId="256"/>
            <ac:picMk id="8" creationId="{569CB88D-554D-B529-87C1-800DD0E9F58D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17:38.324" v="157" actId="14100"/>
          <ac:picMkLst>
            <pc:docMk/>
            <pc:sldMk cId="1338222779" sldId="256"/>
            <ac:picMk id="9" creationId="{741E0888-4998-ED51-8A7A-78E6BDD97B85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20:35.564" v="159"/>
          <ac:picMkLst>
            <pc:docMk/>
            <pc:sldMk cId="1338222779" sldId="256"/>
            <ac:picMk id="10" creationId="{4B7F5FE9-229D-3F48-6724-94B7E6166145}"/>
          </ac:picMkLst>
        </pc:picChg>
        <pc:picChg chg="add del mod">
          <ac:chgData name="Utilisateur invité" userId="S::urn:spo:anon#faaa9ee1210dfc4a80179717118849cf68d4d3e768f969fffe463306a4a1f799::" providerId="AD" clId="Web-{E9C17260-B617-F029-0627-916CD744148D}" dt="2024-10-18T08:55:48.578" v="16"/>
          <ac:picMkLst>
            <pc:docMk/>
            <pc:sldMk cId="1338222779" sldId="256"/>
            <ac:picMk id="11" creationId="{655885E3-555E-E2C0-A3A5-E55295907686}"/>
          </ac:picMkLst>
        </pc:picChg>
        <pc:picChg chg="add del mod">
          <ac:chgData name="Utilisateur invité" userId="S::urn:spo:anon#faaa9ee1210dfc4a80179717118849cf68d4d3e768f969fffe463306a4a1f799::" providerId="AD" clId="Web-{E9C17260-B617-F029-0627-916CD744148D}" dt="2024-10-18T08:55:52.078" v="19"/>
          <ac:picMkLst>
            <pc:docMk/>
            <pc:sldMk cId="1338222779" sldId="256"/>
            <ac:picMk id="12" creationId="{EE7036ED-EDE3-EAFE-0986-A847348F4C88}"/>
          </ac:picMkLst>
        </pc:picChg>
      </pc:sldChg>
      <pc:sldChg chg="addSp delSp modSp">
        <pc:chgData name="Utilisateur invité" userId="S::urn:spo:anon#faaa9ee1210dfc4a80179717118849cf68d4d3e768f969fffe463306a4a1f799::" providerId="AD" clId="Web-{E9C17260-B617-F029-0627-916CD744148D}" dt="2024-10-18T09:01:56.527" v="52" actId="1076"/>
        <pc:sldMkLst>
          <pc:docMk/>
          <pc:sldMk cId="3096300301" sldId="257"/>
        </pc:sldMkLst>
        <pc:spChg chg="del">
          <ac:chgData name="Utilisateur invité" userId="S::urn:spo:anon#faaa9ee1210dfc4a80179717118849cf68d4d3e768f969fffe463306a4a1f799::" providerId="AD" clId="Web-{E9C17260-B617-F029-0627-916CD744148D}" dt="2024-10-18T09:00:11.446" v="31"/>
          <ac:spMkLst>
            <pc:docMk/>
            <pc:sldMk cId="3096300301" sldId="257"/>
            <ac:spMk id="2" creationId="{BB1A38D1-6852-4CFA-921E-650A6C9618BA}"/>
          </ac:spMkLst>
        </pc:spChg>
        <pc:spChg chg="del">
          <ac:chgData name="Utilisateur invité" userId="S::urn:spo:anon#faaa9ee1210dfc4a80179717118849cf68d4d3e768f969fffe463306a4a1f799::" providerId="AD" clId="Web-{E9C17260-B617-F029-0627-916CD744148D}" dt="2024-10-18T09:00:05.946" v="29"/>
          <ac:spMkLst>
            <pc:docMk/>
            <pc:sldMk cId="3096300301" sldId="257"/>
            <ac:spMk id="3" creationId="{13BC1319-ED2C-4B26-A38A-0C22230600DB}"/>
          </ac:spMkLst>
        </pc:spChg>
        <pc:spChg chg="add del mod">
          <ac:chgData name="Utilisateur invité" userId="S::urn:spo:anon#faaa9ee1210dfc4a80179717118849cf68d4d3e768f969fffe463306a4a1f799::" providerId="AD" clId="Web-{E9C17260-B617-F029-0627-916CD744148D}" dt="2024-10-18T09:00:12.899" v="32"/>
          <ac:spMkLst>
            <pc:docMk/>
            <pc:sldMk cId="3096300301" sldId="257"/>
            <ac:spMk id="6" creationId="{BB77BDF7-38DA-9B8D-7768-DC93A05F1752}"/>
          </ac:spMkLst>
        </pc:spChg>
        <pc:picChg chg="add del mod ord">
          <ac:chgData name="Utilisateur invité" userId="S::urn:spo:anon#faaa9ee1210dfc4a80179717118849cf68d4d3e768f969fffe463306a4a1f799::" providerId="AD" clId="Web-{E9C17260-B617-F029-0627-916CD744148D}" dt="2024-10-18T09:00:10.165" v="30"/>
          <ac:picMkLst>
            <pc:docMk/>
            <pc:sldMk cId="3096300301" sldId="257"/>
            <ac:picMk id="4" creationId="{DE0E95BA-625C-41BF-FA24-0EAF5F363208}"/>
          </ac:picMkLst>
        </pc:picChg>
        <pc:picChg chg="add del mod">
          <ac:chgData name="Utilisateur invité" userId="S::urn:spo:anon#faaa9ee1210dfc4a80179717118849cf68d4d3e768f969fffe463306a4a1f799::" providerId="AD" clId="Web-{E9C17260-B617-F029-0627-916CD744148D}" dt="2024-10-18T09:00:29.400" v="37"/>
          <ac:picMkLst>
            <pc:docMk/>
            <pc:sldMk cId="3096300301" sldId="257"/>
            <ac:picMk id="7" creationId="{19E09412-624C-29DE-440E-48E65C9D5907}"/>
          </ac:picMkLst>
        </pc:picChg>
        <pc:picChg chg="add del mod">
          <ac:chgData name="Utilisateur invité" userId="S::urn:spo:anon#faaa9ee1210dfc4a80179717118849cf68d4d3e768f969fffe463306a4a1f799::" providerId="AD" clId="Web-{E9C17260-B617-F029-0627-916CD744148D}" dt="2024-10-18T09:00:28.478" v="35"/>
          <ac:picMkLst>
            <pc:docMk/>
            <pc:sldMk cId="3096300301" sldId="257"/>
            <ac:picMk id="8" creationId="{77E682A9-115B-738B-CE77-546E878A1872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1:04.151" v="44" actId="14100"/>
          <ac:picMkLst>
            <pc:docMk/>
            <pc:sldMk cId="3096300301" sldId="257"/>
            <ac:picMk id="9" creationId="{BF413ECD-4B10-85E4-9FDD-1F966DBD2251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0:52.775" v="43" actId="1076"/>
          <ac:picMkLst>
            <pc:docMk/>
            <pc:sldMk cId="3096300301" sldId="257"/>
            <ac:picMk id="10" creationId="{D80BD253-F0C5-9937-E6DE-F870DE300181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1:32.933" v="47" actId="1076"/>
          <ac:picMkLst>
            <pc:docMk/>
            <pc:sldMk cId="3096300301" sldId="257"/>
            <ac:picMk id="11" creationId="{325987DA-4171-7B3E-9325-B45953CE686B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1:45.496" v="50" actId="1076"/>
          <ac:picMkLst>
            <pc:docMk/>
            <pc:sldMk cId="3096300301" sldId="257"/>
            <ac:picMk id="12" creationId="{FE8A6E67-2A60-CF80-ACF0-FDA9298C4231}"/>
          </ac:picMkLst>
        </pc:picChg>
        <pc:picChg chg="add mod">
          <ac:chgData name="Utilisateur invité" userId="S::urn:spo:anon#faaa9ee1210dfc4a80179717118849cf68d4d3e768f969fffe463306a4a1f799::" providerId="AD" clId="Web-{E9C17260-B617-F029-0627-916CD744148D}" dt="2024-10-18T09:01:56.527" v="52" actId="1076"/>
          <ac:picMkLst>
            <pc:docMk/>
            <pc:sldMk cId="3096300301" sldId="257"/>
            <ac:picMk id="13" creationId="{BE0FFF3B-D46A-9620-9EBF-03B404D80ACC}"/>
          </ac:picMkLst>
        </pc:picChg>
      </pc:sldChg>
    </pc:docChg>
  </pc:docChgLst>
  <pc:docChgLst>
    <pc:chgData name="Utilisateur invité" userId="S::urn:spo:anon#faaa9ee1210dfc4a80179717118849cf68d4d3e768f969fffe463306a4a1f799::" providerId="AD" clId="Web-{3373D95C-CECF-896C-789D-F69B6F7F31AA}"/>
    <pc:docChg chg="addSld delSld modSld">
      <pc:chgData name="Utilisateur invité" userId="S::urn:spo:anon#faaa9ee1210dfc4a80179717118849cf68d4d3e768f969fffe463306a4a1f799::" providerId="AD" clId="Web-{3373D95C-CECF-896C-789D-F69B6F7F31AA}" dt="2024-11-05T08:11:03.919" v="9"/>
      <pc:docMkLst>
        <pc:docMk/>
      </pc:docMkLst>
      <pc:sldChg chg="delSp mod setBg">
        <pc:chgData name="Utilisateur invité" userId="S::urn:spo:anon#faaa9ee1210dfc4a80179717118849cf68d4d3e768f969fffe463306a4a1f799::" providerId="AD" clId="Web-{3373D95C-CECF-896C-789D-F69B6F7F31AA}" dt="2024-11-05T08:11:03.919" v="9"/>
        <pc:sldMkLst>
          <pc:docMk/>
          <pc:sldMk cId="3054620897" sldId="264"/>
        </pc:sldMkLst>
        <pc:picChg chg="del">
          <ac:chgData name="Utilisateur invité" userId="S::urn:spo:anon#faaa9ee1210dfc4a80179717118849cf68d4d3e768f969fffe463306a4a1f799::" providerId="AD" clId="Web-{3373D95C-CECF-896C-789D-F69B6F7F31AA}" dt="2024-11-05T08:11:03.919" v="9"/>
          <ac:picMkLst>
            <pc:docMk/>
            <pc:sldMk cId="3054620897" sldId="264"/>
            <ac:picMk id="2" creationId="{CFB9921F-66CB-5B34-6DF1-C8EF180D4024}"/>
          </ac:picMkLst>
        </pc:picChg>
      </pc:sldChg>
      <pc:sldChg chg="delSp add del">
        <pc:chgData name="Utilisateur invité" userId="S::urn:spo:anon#faaa9ee1210dfc4a80179717118849cf68d4d3e768f969fffe463306a4a1f799::" providerId="AD" clId="Web-{3373D95C-CECF-896C-789D-F69B6F7F31AA}" dt="2024-11-05T08:10:59.247" v="8"/>
        <pc:sldMkLst>
          <pc:docMk/>
          <pc:sldMk cId="1852401853" sldId="266"/>
        </pc:sldMkLst>
        <pc:picChg chg="del">
          <ac:chgData name="Utilisateur invité" userId="S::urn:spo:anon#faaa9ee1210dfc4a80179717118849cf68d4d3e768f969fffe463306a4a1f799::" providerId="AD" clId="Web-{3373D95C-CECF-896C-789D-F69B6F7F31AA}" dt="2024-11-05T08:10:59.247" v="8"/>
          <ac:picMkLst>
            <pc:docMk/>
            <pc:sldMk cId="1852401853" sldId="266"/>
            <ac:picMk id="2" creationId="{8CCA50AB-9E54-C79F-AADD-2997E8680B03}"/>
          </ac:picMkLst>
        </pc:picChg>
      </pc:sldChg>
      <pc:sldChg chg="delSp">
        <pc:chgData name="Utilisateur invité" userId="S::urn:spo:anon#faaa9ee1210dfc4a80179717118849cf68d4d3e768f969fffe463306a4a1f799::" providerId="AD" clId="Web-{3373D95C-CECF-896C-789D-F69B6F7F31AA}" dt="2024-11-05T08:10:47.528" v="5"/>
        <pc:sldMkLst>
          <pc:docMk/>
          <pc:sldMk cId="24744359" sldId="267"/>
        </pc:sldMkLst>
        <pc:picChg chg="del">
          <ac:chgData name="Utilisateur invité" userId="S::urn:spo:anon#faaa9ee1210dfc4a80179717118849cf68d4d3e768f969fffe463306a4a1f799::" providerId="AD" clId="Web-{3373D95C-CECF-896C-789D-F69B6F7F31AA}" dt="2024-11-05T08:10:47.528" v="5"/>
          <ac:picMkLst>
            <pc:docMk/>
            <pc:sldMk cId="24744359" sldId="267"/>
            <ac:picMk id="2" creationId="{4736AB14-7C83-94D6-4AFC-91DB09B043C3}"/>
          </ac:picMkLst>
        </pc:picChg>
      </pc:sldChg>
      <pc:sldChg chg="delSp">
        <pc:chgData name="Utilisateur invité" userId="S::urn:spo:anon#faaa9ee1210dfc4a80179717118849cf68d4d3e768f969fffe463306a4a1f799::" providerId="AD" clId="Web-{3373D95C-CECF-896C-789D-F69B6F7F31AA}" dt="2024-11-05T08:10:26.793" v="3"/>
        <pc:sldMkLst>
          <pc:docMk/>
          <pc:sldMk cId="1715580321" sldId="268"/>
        </pc:sldMkLst>
        <pc:picChg chg="del">
          <ac:chgData name="Utilisateur invité" userId="S::urn:spo:anon#faaa9ee1210dfc4a80179717118849cf68d4d3e768f969fffe463306a4a1f799::" providerId="AD" clId="Web-{3373D95C-CECF-896C-789D-F69B6F7F31AA}" dt="2024-11-05T08:10:26.793" v="3"/>
          <ac:picMkLst>
            <pc:docMk/>
            <pc:sldMk cId="1715580321" sldId="268"/>
            <ac:picMk id="2" creationId="{AC55E6F0-3622-5E49-86D7-C3CB1E5A3243}"/>
          </ac:picMkLst>
        </pc:picChg>
      </pc:sldChg>
      <pc:sldChg chg="delSp">
        <pc:chgData name="Utilisateur invité" userId="S::urn:spo:anon#faaa9ee1210dfc4a80179717118849cf68d4d3e768f969fffe463306a4a1f799::" providerId="AD" clId="Web-{3373D95C-CECF-896C-789D-F69B6F7F31AA}" dt="2024-11-05T08:10:31.934" v="4"/>
        <pc:sldMkLst>
          <pc:docMk/>
          <pc:sldMk cId="752487273" sldId="269"/>
        </pc:sldMkLst>
        <pc:picChg chg="del">
          <ac:chgData name="Utilisateur invité" userId="S::urn:spo:anon#faaa9ee1210dfc4a80179717118849cf68d4d3e768f969fffe463306a4a1f799::" providerId="AD" clId="Web-{3373D95C-CECF-896C-789D-F69B6F7F31AA}" dt="2024-11-05T08:10:31.934" v="4"/>
          <ac:picMkLst>
            <pc:docMk/>
            <pc:sldMk cId="752487273" sldId="269"/>
            <ac:picMk id="2" creationId="{DBC44A9C-394B-569F-2DC5-4AF2E61B5FBD}"/>
          </ac:picMkLst>
        </pc:picChg>
      </pc:sldChg>
    </pc:docChg>
  </pc:docChgLst>
  <pc:docChgLst>
    <pc:chgData name="Eliott Guénard" userId="S::eliott.guenard@etu.univ-poitiers.fr::ea4f34ad-86b1-4f1b-b80e-2b2bfa468aca" providerId="AD" clId="Web-{A74F2A29-EA2F-5D04-150F-D26697222AF1}"/>
    <pc:docChg chg="modSld">
      <pc:chgData name="Eliott Guénard" userId="S::eliott.guenard@etu.univ-poitiers.fr::ea4f34ad-86b1-4f1b-b80e-2b2bfa468aca" providerId="AD" clId="Web-{A74F2A29-EA2F-5D04-150F-D26697222AF1}" dt="2024-10-18T09:33:45.181" v="2" actId="1076"/>
      <pc:docMkLst>
        <pc:docMk/>
      </pc:docMkLst>
      <pc:sldChg chg="modSp">
        <pc:chgData name="Eliott Guénard" userId="S::eliott.guenard@etu.univ-poitiers.fr::ea4f34ad-86b1-4f1b-b80e-2b2bfa468aca" providerId="AD" clId="Web-{A74F2A29-EA2F-5D04-150F-D26697222AF1}" dt="2024-10-18T09:33:45.181" v="2" actId="1076"/>
        <pc:sldMkLst>
          <pc:docMk/>
          <pc:sldMk cId="1338222779" sldId="256"/>
        </pc:sldMkLst>
        <pc:spChg chg="mod">
          <ac:chgData name="Eliott Guénard" userId="S::eliott.guenard@etu.univ-poitiers.fr::ea4f34ad-86b1-4f1b-b80e-2b2bfa468aca" providerId="AD" clId="Web-{A74F2A29-EA2F-5D04-150F-D26697222AF1}" dt="2024-10-18T09:33:45.181" v="2" actId="1076"/>
          <ac:spMkLst>
            <pc:docMk/>
            <pc:sldMk cId="1338222779" sldId="256"/>
            <ac:spMk id="14" creationId="{646D9D2E-5294-E408-2CA0-0825218AB0A4}"/>
          </ac:spMkLst>
        </pc:spChg>
        <pc:picChg chg="mod">
          <ac:chgData name="Eliott Guénard" userId="S::eliott.guenard@etu.univ-poitiers.fr::ea4f34ad-86b1-4f1b-b80e-2b2bfa468aca" providerId="AD" clId="Web-{A74F2A29-EA2F-5D04-150F-D26697222AF1}" dt="2024-10-18T09:33:38.556" v="0" actId="1076"/>
          <ac:picMkLst>
            <pc:docMk/>
            <pc:sldMk cId="1338222779" sldId="256"/>
            <ac:picMk id="6" creationId="{3AA02D50-B97E-74B6-15B0-7F1C9E953114}"/>
          </ac:picMkLst>
        </pc:picChg>
        <pc:picChg chg="mod">
          <ac:chgData name="Eliott Guénard" userId="S::eliott.guenard@etu.univ-poitiers.fr::ea4f34ad-86b1-4f1b-b80e-2b2bfa468aca" providerId="AD" clId="Web-{A74F2A29-EA2F-5D04-150F-D26697222AF1}" dt="2024-10-18T09:33:41.243" v="1" actId="1076"/>
          <ac:picMkLst>
            <pc:docMk/>
            <pc:sldMk cId="1338222779" sldId="256"/>
            <ac:picMk id="9" creationId="{741E0888-4998-ED51-8A7A-78E6BDD97B85}"/>
          </ac:picMkLst>
        </pc:picChg>
      </pc:sldChg>
    </pc:docChg>
  </pc:docChgLst>
  <pc:docChgLst>
    <pc:chgData name="camille carraco" userId="56143e5a-ab29-4da9-b877-5ab009ac2d74" providerId="ADAL" clId="{645809CA-E60E-4633-A563-C0AE6C68C738}"/>
    <pc:docChg chg="undo redo custSel addSld delSld modSld sldOrd">
      <pc:chgData name="camille carraco" userId="56143e5a-ab29-4da9-b877-5ab009ac2d74" providerId="ADAL" clId="{645809CA-E60E-4633-A563-C0AE6C68C738}" dt="2024-11-07T18:59:25.691" v="1203" actId="1076"/>
      <pc:docMkLst>
        <pc:docMk/>
      </pc:docMkLst>
      <pc:sldChg chg="addSp delSp modSp mod">
        <pc:chgData name="camille carraco" userId="56143e5a-ab29-4da9-b877-5ab009ac2d74" providerId="ADAL" clId="{645809CA-E60E-4633-A563-C0AE6C68C738}" dt="2024-11-03T16:21:03.501" v="47" actId="1076"/>
        <pc:sldMkLst>
          <pc:docMk/>
          <pc:sldMk cId="1338222779" sldId="256"/>
        </pc:sldMkLst>
        <pc:spChg chg="mod">
          <ac:chgData name="camille carraco" userId="56143e5a-ab29-4da9-b877-5ab009ac2d74" providerId="ADAL" clId="{645809CA-E60E-4633-A563-C0AE6C68C738}" dt="2024-10-18T09:54:37.851" v="14" actId="1076"/>
          <ac:spMkLst>
            <pc:docMk/>
            <pc:sldMk cId="1338222779" sldId="256"/>
            <ac:spMk id="2" creationId="{659B8E1B-7A9F-4345-BC0E-1F5F7DC2035F}"/>
          </ac:spMkLst>
        </pc:spChg>
        <pc:spChg chg="del">
          <ac:chgData name="camille carraco" userId="56143e5a-ab29-4da9-b877-5ab009ac2d74" providerId="ADAL" clId="{645809CA-E60E-4633-A563-C0AE6C68C738}" dt="2024-10-18T09:53:32.010" v="10" actId="478"/>
          <ac:spMkLst>
            <pc:docMk/>
            <pc:sldMk cId="1338222779" sldId="256"/>
            <ac:spMk id="3" creationId="{5DEC7BFF-91C4-46E4-8F95-2B47E39A8E5A}"/>
          </ac:spMkLst>
        </pc:spChg>
        <pc:spChg chg="del">
          <ac:chgData name="camille carraco" userId="56143e5a-ab29-4da9-b877-5ab009ac2d74" providerId="ADAL" clId="{645809CA-E60E-4633-A563-C0AE6C68C738}" dt="2024-10-18T09:52:07.760" v="6" actId="478"/>
          <ac:spMkLst>
            <pc:docMk/>
            <pc:sldMk cId="1338222779" sldId="256"/>
            <ac:spMk id="11" creationId="{0393E6A3-EEF9-8B53-6FA4-C697DBAC32FF}"/>
          </ac:spMkLst>
        </pc:spChg>
        <pc:spChg chg="del">
          <ac:chgData name="camille carraco" userId="56143e5a-ab29-4da9-b877-5ab009ac2d74" providerId="ADAL" clId="{645809CA-E60E-4633-A563-C0AE6C68C738}" dt="2024-10-18T09:52:04.955" v="5" actId="478"/>
          <ac:spMkLst>
            <pc:docMk/>
            <pc:sldMk cId="1338222779" sldId="256"/>
            <ac:spMk id="13" creationId="{7E18482B-D1A1-C7FD-0917-7EE59E591D44}"/>
          </ac:spMkLst>
        </pc:spChg>
        <pc:spChg chg="mod">
          <ac:chgData name="camille carraco" userId="56143e5a-ab29-4da9-b877-5ab009ac2d74" providerId="ADAL" clId="{645809CA-E60E-4633-A563-C0AE6C68C738}" dt="2024-11-03T16:21:03.501" v="47" actId="1076"/>
          <ac:spMkLst>
            <pc:docMk/>
            <pc:sldMk cId="1338222779" sldId="256"/>
            <ac:spMk id="14" creationId="{646D9D2E-5294-E408-2CA0-0825218AB0A4}"/>
          </ac:spMkLst>
        </pc:spChg>
        <pc:picChg chg="add mod">
          <ac:chgData name="camille carraco" userId="56143e5a-ab29-4da9-b877-5ab009ac2d74" providerId="ADAL" clId="{645809CA-E60E-4633-A563-C0AE6C68C738}" dt="2024-10-18T09:47:05.545" v="4" actId="1076"/>
          <ac:picMkLst>
            <pc:docMk/>
            <pc:sldMk cId="1338222779" sldId="256"/>
            <ac:picMk id="4" creationId="{9C403393-19D9-2430-9FC5-1EEFA4C8D117}"/>
          </ac:picMkLst>
        </pc:picChg>
        <pc:picChg chg="mod">
          <ac:chgData name="camille carraco" userId="56143e5a-ab29-4da9-b877-5ab009ac2d74" providerId="ADAL" clId="{645809CA-E60E-4633-A563-C0AE6C68C738}" dt="2024-10-18T09:53:24.830" v="9" actId="1076"/>
          <ac:picMkLst>
            <pc:docMk/>
            <pc:sldMk cId="1338222779" sldId="256"/>
            <ac:picMk id="5" creationId="{899E802B-FFA4-0630-DE9E-F467C8482F23}"/>
          </ac:picMkLst>
        </pc:picChg>
        <pc:picChg chg="del">
          <ac:chgData name="camille carraco" userId="56143e5a-ab29-4da9-b877-5ab009ac2d74" providerId="ADAL" clId="{645809CA-E60E-4633-A563-C0AE6C68C738}" dt="2024-10-18T09:46:59.798" v="2" actId="478"/>
          <ac:picMkLst>
            <pc:docMk/>
            <pc:sldMk cId="1338222779" sldId="256"/>
            <ac:picMk id="10" creationId="{4B7F5FE9-229D-3F48-6724-94B7E6166145}"/>
          </ac:picMkLst>
        </pc:picChg>
      </pc:sldChg>
      <pc:sldChg chg="addSp modSp mod">
        <pc:chgData name="camille carraco" userId="56143e5a-ab29-4da9-b877-5ab009ac2d74" providerId="ADAL" clId="{645809CA-E60E-4633-A563-C0AE6C68C738}" dt="2024-11-03T16:34:58.150" v="167" actId="732"/>
        <pc:sldMkLst>
          <pc:docMk/>
          <pc:sldMk cId="3096300301" sldId="257"/>
        </pc:sldMkLst>
        <pc:picChg chg="add mod modCrop">
          <ac:chgData name="camille carraco" userId="56143e5a-ab29-4da9-b877-5ab009ac2d74" providerId="ADAL" clId="{645809CA-E60E-4633-A563-C0AE6C68C738}" dt="2024-11-03T16:34:58.150" v="167" actId="732"/>
          <ac:picMkLst>
            <pc:docMk/>
            <pc:sldMk cId="3096300301" sldId="257"/>
            <ac:picMk id="2" creationId="{9FFE3B87-9763-9F6B-0BC5-0A0B917246C3}"/>
          </ac:picMkLst>
        </pc:picChg>
        <pc:picChg chg="add mod modCrop">
          <ac:chgData name="camille carraco" userId="56143e5a-ab29-4da9-b877-5ab009ac2d74" providerId="ADAL" clId="{645809CA-E60E-4633-A563-C0AE6C68C738}" dt="2024-11-03T16:33:35.146" v="149" actId="1076"/>
          <ac:picMkLst>
            <pc:docMk/>
            <pc:sldMk cId="3096300301" sldId="257"/>
            <ac:picMk id="3" creationId="{C06019BB-8414-8341-B0F5-86FFBAB325B4}"/>
          </ac:picMkLst>
        </pc:picChg>
        <pc:picChg chg="mod">
          <ac:chgData name="camille carraco" userId="56143e5a-ab29-4da9-b877-5ab009ac2d74" providerId="ADAL" clId="{645809CA-E60E-4633-A563-C0AE6C68C738}" dt="2024-11-03T16:32:20.378" v="140"/>
          <ac:picMkLst>
            <pc:docMk/>
            <pc:sldMk cId="3096300301" sldId="257"/>
            <ac:picMk id="12" creationId="{FE8A6E67-2A60-CF80-ACF0-FDA9298C4231}"/>
          </ac:picMkLst>
        </pc:picChg>
      </pc:sldChg>
      <pc:sldChg chg="addSp delSp modSp new mod ord setBg">
        <pc:chgData name="camille carraco" userId="56143e5a-ab29-4da9-b877-5ab009ac2d74" providerId="ADAL" clId="{645809CA-E60E-4633-A563-C0AE6C68C738}" dt="2024-11-03T16:39:34.864" v="216"/>
        <pc:sldMkLst>
          <pc:docMk/>
          <pc:sldMk cId="484867556" sldId="262"/>
        </pc:sldMkLst>
        <pc:spChg chg="del mod">
          <ac:chgData name="camille carraco" userId="56143e5a-ab29-4da9-b877-5ab009ac2d74" providerId="ADAL" clId="{645809CA-E60E-4633-A563-C0AE6C68C738}" dt="2024-11-03T16:18:36.197" v="24"/>
          <ac:spMkLst>
            <pc:docMk/>
            <pc:sldMk cId="484867556" sldId="262"/>
            <ac:spMk id="2" creationId="{BB018CFD-845C-532B-6529-DD58D66DB3AD}"/>
          </ac:spMkLst>
        </pc:spChg>
        <pc:spChg chg="add del mod">
          <ac:chgData name="camille carraco" userId="56143e5a-ab29-4da9-b877-5ab009ac2d74" providerId="ADAL" clId="{645809CA-E60E-4633-A563-C0AE6C68C738}" dt="2024-11-03T16:18:33.116" v="23" actId="478"/>
          <ac:spMkLst>
            <pc:docMk/>
            <pc:sldMk cId="484867556" sldId="262"/>
            <ac:spMk id="3" creationId="{624DD34B-98B0-97A3-FDA7-2466EBF2710F}"/>
          </ac:spMkLst>
        </pc:spChg>
        <pc:spChg chg="add mod">
          <ac:chgData name="camille carraco" userId="56143e5a-ab29-4da9-b877-5ab009ac2d74" providerId="ADAL" clId="{645809CA-E60E-4633-A563-C0AE6C68C738}" dt="2024-11-03T16:18:56.092" v="28" actId="207"/>
          <ac:spMkLst>
            <pc:docMk/>
            <pc:sldMk cId="484867556" sldId="262"/>
            <ac:spMk id="5" creationId="{A4AAD51D-1F61-DF65-B1D9-31B01DA32166}"/>
          </ac:spMkLst>
        </pc:spChg>
        <pc:spChg chg="add mod">
          <ac:chgData name="camille carraco" userId="56143e5a-ab29-4da9-b877-5ab009ac2d74" providerId="ADAL" clId="{645809CA-E60E-4633-A563-C0AE6C68C738}" dt="2024-11-03T16:23:39.602" v="64"/>
          <ac:spMkLst>
            <pc:docMk/>
            <pc:sldMk cId="484867556" sldId="262"/>
            <ac:spMk id="6" creationId="{54E4DA91-1943-7FC4-114B-7FE89F80DF98}"/>
          </ac:spMkLst>
        </pc:spChg>
        <pc:spChg chg="add mod">
          <ac:chgData name="camille carraco" userId="56143e5a-ab29-4da9-b877-5ab009ac2d74" providerId="ADAL" clId="{645809CA-E60E-4633-A563-C0AE6C68C738}" dt="2024-11-03T16:23:46.528" v="65"/>
          <ac:spMkLst>
            <pc:docMk/>
            <pc:sldMk cId="484867556" sldId="262"/>
            <ac:spMk id="7" creationId="{0AFD3A03-D694-A011-4F34-5484597CEC8D}"/>
          </ac:spMkLst>
        </pc:spChg>
        <pc:spChg chg="add">
          <ac:chgData name="camille carraco" userId="56143e5a-ab29-4da9-b877-5ab009ac2d74" providerId="ADAL" clId="{645809CA-E60E-4633-A563-C0AE6C68C738}" dt="2024-11-03T16:18:08.758" v="20" actId="26606"/>
          <ac:spMkLst>
            <pc:docMk/>
            <pc:sldMk cId="484867556" sldId="262"/>
            <ac:spMk id="9" creationId="{9AA72BD9-2C5A-4EDC-931F-5AA08EACA0F3}"/>
          </ac:spMkLst>
        </pc:spChg>
        <pc:spChg chg="add">
          <ac:chgData name="camille carraco" userId="56143e5a-ab29-4da9-b877-5ab009ac2d74" providerId="ADAL" clId="{645809CA-E60E-4633-A563-C0AE6C68C738}" dt="2024-11-03T16:18:08.758" v="20" actId="26606"/>
          <ac:spMkLst>
            <pc:docMk/>
            <pc:sldMk cId="484867556" sldId="262"/>
            <ac:spMk id="11" creationId="{DD3981AC-7B61-4947-BCF3-F7AA7FA385B9}"/>
          </ac:spMkLst>
        </pc:spChg>
        <pc:spChg chg="add">
          <ac:chgData name="camille carraco" userId="56143e5a-ab29-4da9-b877-5ab009ac2d74" providerId="ADAL" clId="{645809CA-E60E-4633-A563-C0AE6C68C738}" dt="2024-11-03T16:18:08.758" v="20" actId="26606"/>
          <ac:spMkLst>
            <pc:docMk/>
            <pc:sldMk cId="484867556" sldId="262"/>
            <ac:spMk id="13" creationId="{55D4142C-5077-457F-A6AD-3FECFDB39685}"/>
          </ac:spMkLst>
        </pc:spChg>
        <pc:spChg chg="add">
          <ac:chgData name="camille carraco" userId="56143e5a-ab29-4da9-b877-5ab009ac2d74" providerId="ADAL" clId="{645809CA-E60E-4633-A563-C0AE6C68C738}" dt="2024-11-03T16:18:08.758" v="20" actId="26606"/>
          <ac:spMkLst>
            <pc:docMk/>
            <pc:sldMk cId="484867556" sldId="262"/>
            <ac:spMk id="15" creationId="{7A5F0580-5EE9-419F-96EE-B6529EF6E7D0}"/>
          </ac:spMkLst>
        </pc:spChg>
        <pc:picChg chg="add mod ord">
          <ac:chgData name="camille carraco" userId="56143e5a-ab29-4da9-b877-5ab009ac2d74" providerId="ADAL" clId="{645809CA-E60E-4633-A563-C0AE6C68C738}" dt="2024-11-03T16:18:17.246" v="22" actId="962"/>
          <ac:picMkLst>
            <pc:docMk/>
            <pc:sldMk cId="484867556" sldId="262"/>
            <ac:picMk id="4" creationId="{89D06ABA-D023-7678-3671-630A955CDA1D}"/>
          </ac:picMkLst>
        </pc:picChg>
        <pc:picChg chg="add mod">
          <ac:chgData name="camille carraco" userId="56143e5a-ab29-4da9-b877-5ab009ac2d74" providerId="ADAL" clId="{645809CA-E60E-4633-A563-C0AE6C68C738}" dt="2024-11-03T16:28:58.086" v="115" actId="1076"/>
          <ac:picMkLst>
            <pc:docMk/>
            <pc:sldMk cId="484867556" sldId="262"/>
            <ac:picMk id="10" creationId="{ABA80292-19CB-3A8C-06E9-2F2952C0E8A4}"/>
          </ac:picMkLst>
        </pc:picChg>
        <pc:picChg chg="add mod">
          <ac:chgData name="camille carraco" userId="56143e5a-ab29-4da9-b877-5ab009ac2d74" providerId="ADAL" clId="{645809CA-E60E-4633-A563-C0AE6C68C738}" dt="2024-11-03T16:28:52.987" v="114" actId="1076"/>
          <ac:picMkLst>
            <pc:docMk/>
            <pc:sldMk cId="484867556" sldId="262"/>
            <ac:picMk id="12" creationId="{6B132E0C-BBE0-99F0-2AB7-AE2FB7F24F82}"/>
          </ac:picMkLst>
        </pc:picChg>
        <pc:picChg chg="add mod">
          <ac:chgData name="camille carraco" userId="56143e5a-ab29-4da9-b877-5ab009ac2d74" providerId="ADAL" clId="{645809CA-E60E-4633-A563-C0AE6C68C738}" dt="2024-11-03T16:28:47.626" v="113"/>
          <ac:picMkLst>
            <pc:docMk/>
            <pc:sldMk cId="484867556" sldId="262"/>
            <ac:picMk id="14" creationId="{B6FDADDE-AD5A-E58E-5285-98ADDA0C4091}"/>
          </ac:picMkLst>
        </pc:picChg>
        <pc:picChg chg="add mod">
          <ac:chgData name="camille carraco" userId="56143e5a-ab29-4da9-b877-5ab009ac2d74" providerId="ADAL" clId="{645809CA-E60E-4633-A563-C0AE6C68C738}" dt="2024-11-03T16:38:54.302" v="211"/>
          <ac:picMkLst>
            <pc:docMk/>
            <pc:sldMk cId="484867556" sldId="262"/>
            <ac:picMk id="16" creationId="{EDE4E352-3BF9-A9A3-BBEA-39DE6EF61DAF}"/>
          </ac:picMkLst>
        </pc:picChg>
        <pc:picChg chg="add mod">
          <ac:chgData name="camille carraco" userId="56143e5a-ab29-4da9-b877-5ab009ac2d74" providerId="ADAL" clId="{645809CA-E60E-4633-A563-C0AE6C68C738}" dt="2024-11-03T16:39:01.247" v="212"/>
          <ac:picMkLst>
            <pc:docMk/>
            <pc:sldMk cId="484867556" sldId="262"/>
            <ac:picMk id="17" creationId="{9EC7CDF5-2D24-4278-99D5-97BEC9F82853}"/>
          </ac:picMkLst>
        </pc:picChg>
        <pc:cxnChg chg="add mod">
          <ac:chgData name="camille carraco" userId="56143e5a-ab29-4da9-b877-5ab009ac2d74" providerId="ADAL" clId="{645809CA-E60E-4633-A563-C0AE6C68C738}" dt="2024-11-03T16:23:52.494" v="66"/>
          <ac:cxnSpMkLst>
            <pc:docMk/>
            <pc:sldMk cId="484867556" sldId="262"/>
            <ac:cxnSpMk id="8" creationId="{91645BAE-5AA3-B5DB-050D-F3BE7F79F1AB}"/>
          </ac:cxnSpMkLst>
        </pc:cxnChg>
      </pc:sldChg>
      <pc:sldChg chg="addSp delSp modSp new mod ord setBg">
        <pc:chgData name="camille carraco" userId="56143e5a-ab29-4da9-b877-5ab009ac2d74" providerId="ADAL" clId="{645809CA-E60E-4633-A563-C0AE6C68C738}" dt="2024-11-07T17:12:59.936" v="1079" actId="1076"/>
        <pc:sldMkLst>
          <pc:docMk/>
          <pc:sldMk cId="4254699499" sldId="263"/>
        </pc:sldMkLst>
        <pc:spChg chg="mod">
          <ac:chgData name="camille carraco" userId="56143e5a-ab29-4da9-b877-5ab009ac2d74" providerId="ADAL" clId="{645809CA-E60E-4633-A563-C0AE6C68C738}" dt="2024-11-05T08:42:08.283" v="604" actId="14100"/>
          <ac:spMkLst>
            <pc:docMk/>
            <pc:sldMk cId="4254699499" sldId="263"/>
            <ac:spMk id="2" creationId="{236A2A3A-2BCA-4D3A-B8EF-52F62DE7959F}"/>
          </ac:spMkLst>
        </pc:spChg>
        <pc:spChg chg="add del mo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2" creationId="{AF06649D-2FFC-F147-82D7-AADBC9FDF88F}"/>
          </ac:spMkLst>
        </pc:spChg>
        <pc:spChg chg="add del mo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3" creationId="{CA988235-EA76-C2CE-57E7-6BAB7AA295D6}"/>
          </ac:spMkLst>
        </pc:spChg>
        <pc:spChg chg="add mod">
          <ac:chgData name="camille carraco" userId="56143e5a-ab29-4da9-b877-5ab009ac2d74" providerId="ADAL" clId="{645809CA-E60E-4633-A563-C0AE6C68C738}" dt="2024-11-03T16:21:51.079" v="53" actId="1076"/>
          <ac:spMkLst>
            <pc:docMk/>
            <pc:sldMk cId="4254699499" sldId="263"/>
            <ac:spMk id="6" creationId="{DD850563-5618-2085-6B5F-42E418A0B3C0}"/>
          </ac:spMkLst>
        </pc:spChg>
        <pc:spChg chg="add mod">
          <ac:chgData name="camille carraco" userId="56143e5a-ab29-4da9-b877-5ab009ac2d74" providerId="ADAL" clId="{645809CA-E60E-4633-A563-C0AE6C68C738}" dt="2024-11-03T16:22:00.600" v="56" actId="1076"/>
          <ac:spMkLst>
            <pc:docMk/>
            <pc:sldMk cId="4254699499" sldId="263"/>
            <ac:spMk id="8" creationId="{9E94C81E-D5AA-65EF-D856-68D47DBC29FD}"/>
          </ac:spMkLst>
        </pc:spChg>
        <pc:spChg chg="add del">
          <ac:chgData name="camille carraco" userId="56143e5a-ab29-4da9-b877-5ab009ac2d74" providerId="ADAL" clId="{645809CA-E60E-4633-A563-C0AE6C68C738}" dt="2024-11-03T16:19:46.873" v="32" actId="26606"/>
          <ac:spMkLst>
            <pc:docMk/>
            <pc:sldMk cId="4254699499" sldId="263"/>
            <ac:spMk id="9" creationId="{9AA72BD9-2C5A-4EDC-931F-5AA08EACA0F3}"/>
          </ac:spMkLst>
        </pc:spChg>
        <pc:spChg chg="add del">
          <ac:chgData name="camille carraco" userId="56143e5a-ab29-4da9-b877-5ab009ac2d74" providerId="ADAL" clId="{645809CA-E60E-4633-A563-C0AE6C68C738}" dt="2024-11-03T16:19:46.873" v="32" actId="26606"/>
          <ac:spMkLst>
            <pc:docMk/>
            <pc:sldMk cId="4254699499" sldId="263"/>
            <ac:spMk id="11" creationId="{DD3981AC-7B61-4947-BCF3-F7AA7FA385B9}"/>
          </ac:spMkLst>
        </pc:spChg>
        <pc:spChg chg="add del">
          <ac:chgData name="camille carraco" userId="56143e5a-ab29-4da9-b877-5ab009ac2d74" providerId="ADAL" clId="{645809CA-E60E-4633-A563-C0AE6C68C738}" dt="2024-11-03T16:19:46.873" v="32" actId="26606"/>
          <ac:spMkLst>
            <pc:docMk/>
            <pc:sldMk cId="4254699499" sldId="263"/>
            <ac:spMk id="13" creationId="{55D4142C-5077-457F-A6AD-3FECFDB39685}"/>
          </ac:spMkLst>
        </pc:spChg>
        <pc:spChg chg="add del">
          <ac:chgData name="camille carraco" userId="56143e5a-ab29-4da9-b877-5ab009ac2d74" providerId="ADAL" clId="{645809CA-E60E-4633-A563-C0AE6C68C738}" dt="2024-11-03T16:19:46.873" v="32" actId="26606"/>
          <ac:spMkLst>
            <pc:docMk/>
            <pc:sldMk cId="4254699499" sldId="263"/>
            <ac:spMk id="15" creationId="{7A5F0580-5EE9-419F-96EE-B6529EF6E7D0}"/>
          </ac:spMkLst>
        </pc:spChg>
        <pc:spChg chg="del">
          <ac:chgData name="camille carraco" userId="56143e5a-ab29-4da9-b877-5ab009ac2d74" providerId="ADAL" clId="{645809CA-E60E-4633-A563-C0AE6C68C738}" dt="2024-11-05T08:36:53.945" v="579" actId="478"/>
          <ac:spMkLst>
            <pc:docMk/>
            <pc:sldMk cId="4254699499" sldId="263"/>
            <ac:spMk id="15" creationId="{C7892592-D594-13C6-184C-CA980823EA1A}"/>
          </ac:spMkLst>
        </pc:spChg>
        <pc:spChg chg="add del">
          <ac:chgData name="camille carraco" userId="56143e5a-ab29-4da9-b877-5ab009ac2d74" providerId="ADAL" clId="{645809CA-E60E-4633-A563-C0AE6C68C738}" dt="2024-11-03T16:19:52.542" v="34" actId="26606"/>
          <ac:spMkLst>
            <pc:docMk/>
            <pc:sldMk cId="4254699499" sldId="263"/>
            <ac:spMk id="17" creationId="{21A75659-5A6F-4F77-9679-678A00B9D8DC}"/>
          </ac:spMkLst>
        </pc:spChg>
        <pc:spChg chg="add del">
          <ac:chgData name="camille carraco" userId="56143e5a-ab29-4da9-b877-5ab009ac2d74" providerId="ADAL" clId="{645809CA-E60E-4633-A563-C0AE6C68C738}" dt="2024-11-03T16:19:52.542" v="34" actId="26606"/>
          <ac:spMkLst>
            <pc:docMk/>
            <pc:sldMk cId="4254699499" sldId="263"/>
            <ac:spMk id="18" creationId="{E30A3A45-140E-431E-AED0-07EF836310B3}"/>
          </ac:spMkLst>
        </pc:spChg>
        <pc:spChg chg="add del">
          <ac:chgData name="camille carraco" userId="56143e5a-ab29-4da9-b877-5ab009ac2d74" providerId="ADAL" clId="{645809CA-E60E-4633-A563-C0AE6C68C738}" dt="2024-11-03T16:19:52.542" v="34" actId="26606"/>
          <ac:spMkLst>
            <pc:docMk/>
            <pc:sldMk cId="4254699499" sldId="263"/>
            <ac:spMk id="19" creationId="{55D4142C-5077-457F-A6AD-3FECFDB39685}"/>
          </ac:spMkLst>
        </pc:spChg>
        <pc:spChg chg="add del">
          <ac:chgData name="camille carraco" userId="56143e5a-ab29-4da9-b877-5ab009ac2d74" providerId="ADAL" clId="{645809CA-E60E-4633-A563-C0AE6C68C738}" dt="2024-11-03T16:19:52.542" v="34" actId="26606"/>
          <ac:spMkLst>
            <pc:docMk/>
            <pc:sldMk cId="4254699499" sldId="263"/>
            <ac:spMk id="20" creationId="{7A5F0580-5EE9-419F-96EE-B6529EF6E7D0}"/>
          </ac:spMkLst>
        </pc:spChg>
        <pc:spChg chg="add del">
          <ac:chgData name="camille carraco" userId="56143e5a-ab29-4da9-b877-5ab009ac2d74" providerId="ADAL" clId="{645809CA-E60E-4633-A563-C0AE6C68C738}" dt="2024-11-03T16:19:59.791" v="36" actId="26606"/>
          <ac:spMkLst>
            <pc:docMk/>
            <pc:sldMk cId="4254699499" sldId="263"/>
            <ac:spMk id="22" creationId="{11B2B030-4738-4359-9E46-144B7C8BFF8B}"/>
          </ac:spMkLst>
        </pc:spChg>
        <pc:spChg chg="add del">
          <ac:chgData name="camille carraco" userId="56143e5a-ab29-4da9-b877-5ab009ac2d74" providerId="ADAL" clId="{645809CA-E60E-4633-A563-C0AE6C68C738}" dt="2024-11-03T16:19:59.791" v="36" actId="26606"/>
          <ac:spMkLst>
            <pc:docMk/>
            <pc:sldMk cId="4254699499" sldId="263"/>
            <ac:spMk id="23" creationId="{E722B2DD-E14D-4972-9D98-5D6E61B1B2D2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25" creationId="{21A75659-5A6F-4F77-9679-678A00B9D8DC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26" creationId="{E30A3A45-140E-431E-AED0-07EF836310B3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27" creationId="{AF06649D-2FFC-F147-82D7-AADBC9FDF88F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28" creationId="{55D4142C-5077-457F-A6AD-3FECFDB39685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29" creationId="{7A5F0580-5EE9-419F-96EE-B6529EF6E7D0}"/>
          </ac:spMkLst>
        </pc:spChg>
        <pc:spChg chg="add del">
          <ac:chgData name="camille carraco" userId="56143e5a-ab29-4da9-b877-5ab009ac2d74" providerId="ADAL" clId="{645809CA-E60E-4633-A563-C0AE6C68C738}" dt="2024-11-03T16:20:11.248" v="38" actId="26606"/>
          <ac:spMkLst>
            <pc:docMk/>
            <pc:sldMk cId="4254699499" sldId="263"/>
            <ac:spMk id="30" creationId="{CA988235-EA76-C2CE-57E7-6BAB7AA295D6}"/>
          </ac:spMkLst>
        </pc:spChg>
        <pc:spChg chg="ad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32" creationId="{9AA72BD9-2C5A-4EDC-931F-5AA08EACA0F3}"/>
          </ac:spMkLst>
        </pc:spChg>
        <pc:spChg chg="ad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33" creationId="{DD3981AC-7B61-4947-BCF3-F7AA7FA385B9}"/>
          </ac:spMkLst>
        </pc:spChg>
        <pc:spChg chg="add del mod">
          <ac:chgData name="camille carraco" userId="56143e5a-ab29-4da9-b877-5ab009ac2d74" providerId="ADAL" clId="{645809CA-E60E-4633-A563-C0AE6C68C738}" dt="2024-11-03T16:45:54.259" v="217" actId="478"/>
          <ac:spMkLst>
            <pc:docMk/>
            <pc:sldMk cId="4254699499" sldId="263"/>
            <ac:spMk id="34" creationId="{AF06649D-2FFC-F147-82D7-AADBC9FDF88F}"/>
          </ac:spMkLst>
        </pc:spChg>
        <pc:spChg chg="ad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35" creationId="{55D4142C-5077-457F-A6AD-3FECFDB39685}"/>
          </ac:spMkLst>
        </pc:spChg>
        <pc:spChg chg="add">
          <ac:chgData name="camille carraco" userId="56143e5a-ab29-4da9-b877-5ab009ac2d74" providerId="ADAL" clId="{645809CA-E60E-4633-A563-C0AE6C68C738}" dt="2024-11-03T16:20:11.268" v="39" actId="26606"/>
          <ac:spMkLst>
            <pc:docMk/>
            <pc:sldMk cId="4254699499" sldId="263"/>
            <ac:spMk id="36" creationId="{7A5F0580-5EE9-419F-96EE-B6529EF6E7D0}"/>
          </ac:spMkLst>
        </pc:spChg>
        <pc:spChg chg="add del">
          <ac:chgData name="camille carraco" userId="56143e5a-ab29-4da9-b877-5ab009ac2d74" providerId="ADAL" clId="{645809CA-E60E-4633-A563-C0AE6C68C738}" dt="2024-11-03T16:20:23.138" v="40" actId="478"/>
          <ac:spMkLst>
            <pc:docMk/>
            <pc:sldMk cId="4254699499" sldId="263"/>
            <ac:spMk id="37" creationId="{CA988235-EA76-C2CE-57E7-6BAB7AA295D6}"/>
          </ac:spMkLst>
        </pc:spChg>
        <pc:spChg chg="add del mod">
          <ac:chgData name="camille carraco" userId="56143e5a-ab29-4da9-b877-5ab009ac2d74" providerId="ADAL" clId="{645809CA-E60E-4633-A563-C0AE6C68C738}" dt="2024-11-03T16:46:11.279" v="219" actId="478"/>
          <ac:spMkLst>
            <pc:docMk/>
            <pc:sldMk cId="4254699499" sldId="263"/>
            <ac:spMk id="47" creationId="{14D0A638-A531-A0FE-FA30-579F3B8F1127}"/>
          </ac:spMkLst>
        </pc:spChg>
        <pc:spChg chg="add mod">
          <ac:chgData name="camille carraco" userId="56143e5a-ab29-4da9-b877-5ab009ac2d74" providerId="ADAL" clId="{645809CA-E60E-4633-A563-C0AE6C68C738}" dt="2024-11-05T08:32:49.230" v="553" actId="255"/>
          <ac:spMkLst>
            <pc:docMk/>
            <pc:sldMk cId="4254699499" sldId="263"/>
            <ac:spMk id="48" creationId="{CEEBDFB0-C680-4E59-AEC8-4895181A405A}"/>
          </ac:spMkLst>
        </pc:spChg>
        <pc:picChg chg="add mod ord">
          <ac:chgData name="camille carraco" userId="56143e5a-ab29-4da9-b877-5ab009ac2d74" providerId="ADAL" clId="{645809CA-E60E-4633-A563-C0AE6C68C738}" dt="2024-11-03T16:21:54.897" v="55" actId="1076"/>
          <ac:picMkLst>
            <pc:docMk/>
            <pc:sldMk cId="4254699499" sldId="263"/>
            <ac:picMk id="4" creationId="{78DAB0D3-3FCB-841F-910F-A8596AA5B368}"/>
          </ac:picMkLst>
        </pc:picChg>
        <pc:picChg chg="add del mod">
          <ac:chgData name="camille carraco" userId="56143e5a-ab29-4da9-b877-5ab009ac2d74" providerId="ADAL" clId="{645809CA-E60E-4633-A563-C0AE6C68C738}" dt="2024-11-03T16:29:03.021" v="116" actId="478"/>
          <ac:picMkLst>
            <pc:docMk/>
            <pc:sldMk cId="4254699499" sldId="263"/>
            <ac:picMk id="24" creationId="{839E04FE-E8C0-6D52-8CAB-CE3C63402B63}"/>
          </ac:picMkLst>
        </pc:picChg>
        <pc:picChg chg="add del mod">
          <ac:chgData name="camille carraco" userId="56143e5a-ab29-4da9-b877-5ab009ac2d74" providerId="ADAL" clId="{645809CA-E60E-4633-A563-C0AE6C68C738}" dt="2024-11-03T16:29:04.541" v="117" actId="478"/>
          <ac:picMkLst>
            <pc:docMk/>
            <pc:sldMk cId="4254699499" sldId="263"/>
            <ac:picMk id="31" creationId="{891C34F7-FB1D-3AA9-3A59-7FEA0660B0DC}"/>
          </ac:picMkLst>
        </pc:picChg>
        <pc:picChg chg="add mod">
          <ac:chgData name="camille carraco" userId="56143e5a-ab29-4da9-b877-5ab009ac2d74" providerId="ADAL" clId="{645809CA-E60E-4633-A563-C0AE6C68C738}" dt="2024-11-03T16:28:25.570" v="110"/>
          <ac:picMkLst>
            <pc:docMk/>
            <pc:sldMk cId="4254699499" sldId="263"/>
            <ac:picMk id="38" creationId="{C2385C33-D3A1-08D7-FDD5-2AA45FBBFCEC}"/>
          </ac:picMkLst>
        </pc:picChg>
        <pc:picChg chg="add mod">
          <ac:chgData name="camille carraco" userId="56143e5a-ab29-4da9-b877-5ab009ac2d74" providerId="ADAL" clId="{645809CA-E60E-4633-A563-C0AE6C68C738}" dt="2024-11-03T16:29:10.552" v="118"/>
          <ac:picMkLst>
            <pc:docMk/>
            <pc:sldMk cId="4254699499" sldId="263"/>
            <ac:picMk id="39" creationId="{AEA89C20-4FAA-A328-3D4E-EA10A53BDC19}"/>
          </ac:picMkLst>
        </pc:picChg>
        <pc:picChg chg="add mod">
          <ac:chgData name="camille carraco" userId="56143e5a-ab29-4da9-b877-5ab009ac2d74" providerId="ADAL" clId="{645809CA-E60E-4633-A563-C0AE6C68C738}" dt="2024-11-03T16:29:16.820" v="119"/>
          <ac:picMkLst>
            <pc:docMk/>
            <pc:sldMk cId="4254699499" sldId="263"/>
            <ac:picMk id="40" creationId="{2D7DFC8E-140D-4226-55F5-A679F7E29246}"/>
          </ac:picMkLst>
        </pc:picChg>
        <pc:picChg chg="add del mod">
          <ac:chgData name="camille carraco" userId="56143e5a-ab29-4da9-b877-5ab009ac2d74" providerId="ADAL" clId="{645809CA-E60E-4633-A563-C0AE6C68C738}" dt="2024-11-03T16:33:41.365" v="150" actId="478"/>
          <ac:picMkLst>
            <pc:docMk/>
            <pc:sldMk cId="4254699499" sldId="263"/>
            <ac:picMk id="41" creationId="{071B9C54-6426-3D97-8FDA-FA60F43A75AB}"/>
          </ac:picMkLst>
        </pc:picChg>
        <pc:picChg chg="add del mod">
          <ac:chgData name="camille carraco" userId="56143e5a-ab29-4da9-b877-5ab009ac2d74" providerId="ADAL" clId="{645809CA-E60E-4633-A563-C0AE6C68C738}" dt="2024-11-03T16:33:42.998" v="151" actId="478"/>
          <ac:picMkLst>
            <pc:docMk/>
            <pc:sldMk cId="4254699499" sldId="263"/>
            <ac:picMk id="42" creationId="{C9F92682-F32F-F506-95A4-CBCC62201923}"/>
          </ac:picMkLst>
        </pc:picChg>
        <pc:picChg chg="add del mod">
          <ac:chgData name="camille carraco" userId="56143e5a-ab29-4da9-b877-5ab009ac2d74" providerId="ADAL" clId="{645809CA-E60E-4633-A563-C0AE6C68C738}" dt="2024-11-03T16:35:15.828" v="168" actId="478"/>
          <ac:picMkLst>
            <pc:docMk/>
            <pc:sldMk cId="4254699499" sldId="263"/>
            <ac:picMk id="43" creationId="{6AE23897-707E-7932-1710-9BC3BBFE7CF5}"/>
          </ac:picMkLst>
        </pc:picChg>
        <pc:picChg chg="add mod">
          <ac:chgData name="camille carraco" userId="56143e5a-ab29-4da9-b877-5ab009ac2d74" providerId="ADAL" clId="{645809CA-E60E-4633-A563-C0AE6C68C738}" dt="2024-11-07T17:12:59.936" v="1079" actId="1076"/>
          <ac:picMkLst>
            <pc:docMk/>
            <pc:sldMk cId="4254699499" sldId="263"/>
            <ac:picMk id="44" creationId="{E366B8FC-D209-B676-3D36-462E68C49983}"/>
          </ac:picMkLst>
        </pc:picChg>
        <pc:picChg chg="add mod">
          <ac:chgData name="camille carraco" userId="56143e5a-ab29-4da9-b877-5ab009ac2d74" providerId="ADAL" clId="{645809CA-E60E-4633-A563-C0AE6C68C738}" dt="2024-11-03T16:38:44.649" v="210"/>
          <ac:picMkLst>
            <pc:docMk/>
            <pc:sldMk cId="4254699499" sldId="263"/>
            <ac:picMk id="45" creationId="{74E38294-D422-ECBB-19E2-94CA3ABDADA4}"/>
          </ac:picMkLst>
        </pc:picChg>
        <pc:cxnChg chg="add mod">
          <ac:chgData name="camille carraco" userId="56143e5a-ab29-4da9-b877-5ab009ac2d74" providerId="ADAL" clId="{645809CA-E60E-4633-A563-C0AE6C68C738}" dt="2024-11-05T08:34:05.743" v="562" actId="1582"/>
          <ac:cxnSpMkLst>
            <pc:docMk/>
            <pc:sldMk cId="4254699499" sldId="263"/>
            <ac:cxnSpMk id="5" creationId="{4D8CD39A-708E-6F1C-1612-E4EB3203FAC0}"/>
          </ac:cxnSpMkLst>
        </pc:cxnChg>
        <pc:cxnChg chg="add mod">
          <ac:chgData name="camille carraco" userId="56143e5a-ab29-4da9-b877-5ab009ac2d74" providerId="ADAL" clId="{645809CA-E60E-4633-A563-C0AE6C68C738}" dt="2024-11-03T16:23:06.254" v="63" actId="1582"/>
          <ac:cxnSpMkLst>
            <pc:docMk/>
            <pc:sldMk cId="4254699499" sldId="263"/>
            <ac:cxnSpMk id="12" creationId="{11EC3633-70A4-B3EC-A100-197B0E36D53D}"/>
          </ac:cxnSpMkLst>
        </pc:cxnChg>
      </pc:sldChg>
      <pc:sldChg chg="addSp delSp modSp mod setBg">
        <pc:chgData name="camille carraco" userId="56143e5a-ab29-4da9-b877-5ab009ac2d74" providerId="ADAL" clId="{645809CA-E60E-4633-A563-C0AE6C68C738}" dt="2024-11-05T08:42:14.647" v="606"/>
        <pc:sldMkLst>
          <pc:docMk/>
          <pc:sldMk cId="3054620897" sldId="264"/>
        </pc:sldMkLst>
        <pc:spChg chg="add mod">
          <ac:chgData name="camille carraco" userId="56143e5a-ab29-4da9-b877-5ab009ac2d74" providerId="ADAL" clId="{645809CA-E60E-4633-A563-C0AE6C68C738}" dt="2024-11-05T08:34:53.685" v="571" actId="403"/>
          <ac:spMkLst>
            <pc:docMk/>
            <pc:sldMk cId="3054620897" sldId="264"/>
            <ac:spMk id="5" creationId="{959471CD-9BA6-509F-B584-EAEAAE4D26A7}"/>
          </ac:spMkLst>
        </pc:spChg>
        <pc:spChg chg="add del mod">
          <ac:chgData name="camille carraco" userId="56143e5a-ab29-4da9-b877-5ab009ac2d74" providerId="ADAL" clId="{645809CA-E60E-4633-A563-C0AE6C68C738}" dt="2024-11-05T08:30:43.491" v="480" actId="478"/>
          <ac:spMkLst>
            <pc:docMk/>
            <pc:sldMk cId="3054620897" sldId="264"/>
            <ac:spMk id="6" creationId="{BAA9A394-C707-A3FD-5124-3B1B699A41E1}"/>
          </ac:spMkLst>
        </pc:spChg>
        <pc:spChg chg="add del mod">
          <ac:chgData name="camille carraco" userId="56143e5a-ab29-4da9-b877-5ab009ac2d74" providerId="ADAL" clId="{645809CA-E60E-4633-A563-C0AE6C68C738}" dt="2024-11-05T08:40:53.630" v="600" actId="478"/>
          <ac:spMkLst>
            <pc:docMk/>
            <pc:sldMk cId="3054620897" sldId="264"/>
            <ac:spMk id="7" creationId="{80F3EF74-3AC1-9493-9365-E5317151FE83}"/>
          </ac:spMkLst>
        </pc:spChg>
        <pc:spChg chg="add mod">
          <ac:chgData name="camille carraco" userId="56143e5a-ab29-4da9-b877-5ab009ac2d74" providerId="ADAL" clId="{645809CA-E60E-4633-A563-C0AE6C68C738}" dt="2024-11-05T08:33:31.393" v="561" actId="255"/>
          <ac:spMkLst>
            <pc:docMk/>
            <pc:sldMk cId="3054620897" sldId="264"/>
            <ac:spMk id="8" creationId="{9FE4FF7D-AA8E-A8AD-22D7-D263364CC803}"/>
          </ac:spMkLst>
        </pc:spChg>
        <pc:spChg chg="mod">
          <ac:chgData name="camille carraco" userId="56143e5a-ab29-4da9-b877-5ab009ac2d74" providerId="ADAL" clId="{645809CA-E60E-4633-A563-C0AE6C68C738}" dt="2024-11-05T08:36:59.881" v="581" actId="20577"/>
          <ac:spMkLst>
            <pc:docMk/>
            <pc:sldMk cId="3054620897" sldId="264"/>
            <ac:spMk id="10" creationId="{7AA6D2A9-366F-AA72-9880-253AE86B7CAA}"/>
          </ac:spMkLst>
        </pc:spChg>
        <pc:spChg chg="add mod">
          <ac:chgData name="camille carraco" userId="56143e5a-ab29-4da9-b877-5ab009ac2d74" providerId="ADAL" clId="{645809CA-E60E-4633-A563-C0AE6C68C738}" dt="2024-11-05T08:38:29.657" v="586" actId="207"/>
          <ac:spMkLst>
            <pc:docMk/>
            <pc:sldMk cId="3054620897" sldId="264"/>
            <ac:spMk id="11" creationId="{1EB401FC-3F8C-9E8C-1E6C-526408329A6D}"/>
          </ac:spMkLst>
        </pc:spChg>
        <pc:spChg chg="add del mod">
          <ac:chgData name="camille carraco" userId="56143e5a-ab29-4da9-b877-5ab009ac2d74" providerId="ADAL" clId="{645809CA-E60E-4633-A563-C0AE6C68C738}" dt="2024-11-05T08:42:13.837" v="605" actId="478"/>
          <ac:spMkLst>
            <pc:docMk/>
            <pc:sldMk cId="3054620897" sldId="264"/>
            <ac:spMk id="12" creationId="{D40EF744-EF4C-E7AA-0E5D-DEE7E192CD1B}"/>
          </ac:spMkLst>
        </pc:spChg>
        <pc:spChg chg="add mod">
          <ac:chgData name="camille carraco" userId="56143e5a-ab29-4da9-b877-5ab009ac2d74" providerId="ADAL" clId="{645809CA-E60E-4633-A563-C0AE6C68C738}" dt="2024-11-05T08:42:14.647" v="606"/>
          <ac:spMkLst>
            <pc:docMk/>
            <pc:sldMk cId="3054620897" sldId="264"/>
            <ac:spMk id="13" creationId="{523DB209-8B7B-4E98-CC95-A1F6EA0318B6}"/>
          </ac:spMkLst>
        </pc:spChg>
        <pc:graphicFrameChg chg="add del mod modGraphic">
          <ac:chgData name="camille carraco" userId="56143e5a-ab29-4da9-b877-5ab009ac2d74" providerId="ADAL" clId="{645809CA-E60E-4633-A563-C0AE6C68C738}" dt="2024-11-05T08:22:41.171" v="407" actId="478"/>
          <ac:graphicFrameMkLst>
            <pc:docMk/>
            <pc:sldMk cId="3054620897" sldId="264"/>
            <ac:graphicFrameMk id="3" creationId="{34C8FB1F-BCFE-10C5-6895-29281C47462C}"/>
          </ac:graphicFrameMkLst>
        </pc:graphicFrameChg>
        <pc:graphicFrameChg chg="del mod">
          <ac:chgData name="camille carraco" userId="56143e5a-ab29-4da9-b877-5ab009ac2d74" providerId="ADAL" clId="{645809CA-E60E-4633-A563-C0AE6C68C738}" dt="2024-11-05T08:23:24.659" v="424" actId="478"/>
          <ac:graphicFrameMkLst>
            <pc:docMk/>
            <pc:sldMk cId="3054620897" sldId="264"/>
            <ac:graphicFrameMk id="4" creationId="{F5E7C545-6313-4302-8E58-BEFB8AF8B15E}"/>
          </ac:graphicFrameMkLst>
        </pc:graphicFrameChg>
        <pc:picChg chg="add del mod">
          <ac:chgData name="camille carraco" userId="56143e5a-ab29-4da9-b877-5ab009ac2d74" providerId="ADAL" clId="{645809CA-E60E-4633-A563-C0AE6C68C738}" dt="2024-11-05T08:03:20.343" v="343" actId="478"/>
          <ac:picMkLst>
            <pc:docMk/>
            <pc:sldMk cId="3054620897" sldId="264"/>
            <ac:picMk id="2" creationId="{CFB9921F-66CB-5B34-6DF1-C8EF180D4024}"/>
          </ac:picMkLst>
        </pc:picChg>
        <pc:cxnChg chg="add mod">
          <ac:chgData name="camille carraco" userId="56143e5a-ab29-4da9-b877-5ab009ac2d74" providerId="ADAL" clId="{645809CA-E60E-4633-A563-C0AE6C68C738}" dt="2024-11-05T08:34:21.046" v="565" actId="1582"/>
          <ac:cxnSpMkLst>
            <pc:docMk/>
            <pc:sldMk cId="3054620897" sldId="264"/>
            <ac:cxnSpMk id="9" creationId="{331A3998-B1B4-3CD4-E37C-06E03C7237DA}"/>
          </ac:cxnSpMkLst>
        </pc:cxnChg>
      </pc:sldChg>
      <pc:sldChg chg="addSp delSp modSp new del mod ord setBg">
        <pc:chgData name="camille carraco" userId="56143e5a-ab29-4da9-b877-5ab009ac2d74" providerId="ADAL" clId="{645809CA-E60E-4633-A563-C0AE6C68C738}" dt="2024-11-05T08:29:19.596" v="453" actId="47"/>
        <pc:sldMkLst>
          <pc:docMk/>
          <pc:sldMk cId="1815053960" sldId="265"/>
        </pc:sldMkLst>
        <pc:spChg chg="del mod">
          <ac:chgData name="camille carraco" userId="56143e5a-ab29-4da9-b877-5ab009ac2d74" providerId="ADAL" clId="{645809CA-E60E-4633-A563-C0AE6C68C738}" dt="2024-11-05T07:38:11.288" v="226" actId="26606"/>
          <ac:spMkLst>
            <pc:docMk/>
            <pc:sldMk cId="1815053960" sldId="265"/>
            <ac:spMk id="2" creationId="{ACE5C419-6E7D-8D59-8B84-F8AEFC2C81D8}"/>
          </ac:spMkLst>
        </pc:spChg>
        <pc:spChg chg="del mod">
          <ac:chgData name="camille carraco" userId="56143e5a-ab29-4da9-b877-5ab009ac2d74" providerId="ADAL" clId="{645809CA-E60E-4633-A563-C0AE6C68C738}" dt="2024-11-05T07:38:11.288" v="226" actId="26606"/>
          <ac:spMkLst>
            <pc:docMk/>
            <pc:sldMk cId="1815053960" sldId="265"/>
            <ac:spMk id="3" creationId="{CFFB766F-D4A4-68FD-F976-F8C04CC690C2}"/>
          </ac:spMkLst>
        </pc:spChg>
        <pc:spChg chg="add del mod">
          <ac:chgData name="camille carraco" userId="56143e5a-ab29-4da9-b877-5ab009ac2d74" providerId="ADAL" clId="{645809CA-E60E-4633-A563-C0AE6C68C738}" dt="2024-11-05T07:38:21.311" v="228" actId="478"/>
          <ac:spMkLst>
            <pc:docMk/>
            <pc:sldMk cId="1815053960" sldId="265"/>
            <ac:spMk id="6" creationId="{0CC6FE55-9491-18B1-64B3-114D7A72058B}"/>
          </ac:spMkLst>
        </pc:spChg>
        <pc:spChg chg="add del mod">
          <ac:chgData name="camille carraco" userId="56143e5a-ab29-4da9-b877-5ab009ac2d74" providerId="ADAL" clId="{645809CA-E60E-4633-A563-C0AE6C68C738}" dt="2024-11-05T07:41:23.089" v="246" actId="478"/>
          <ac:spMkLst>
            <pc:docMk/>
            <pc:sldMk cId="1815053960" sldId="265"/>
            <ac:spMk id="7" creationId="{31A6A1DB-7F8A-EFED-B2FA-27D7A3C37FF7}"/>
          </ac:spMkLst>
        </pc:spChg>
        <pc:spChg chg="add del">
          <ac:chgData name="camille carraco" userId="56143e5a-ab29-4da9-b877-5ab009ac2d74" providerId="ADAL" clId="{645809CA-E60E-4633-A563-C0AE6C68C738}" dt="2024-11-05T07:38:05.838" v="223" actId="26606"/>
          <ac:spMkLst>
            <pc:docMk/>
            <pc:sldMk cId="1815053960" sldId="265"/>
            <ac:spMk id="9" creationId="{8FC9BE17-9A7B-462D-AE50-3D8777387304}"/>
          </ac:spMkLst>
        </pc:spChg>
        <pc:spChg chg="add del">
          <ac:chgData name="camille carraco" userId="56143e5a-ab29-4da9-b877-5ab009ac2d74" providerId="ADAL" clId="{645809CA-E60E-4633-A563-C0AE6C68C738}" dt="2024-11-05T07:38:05.838" v="223" actId="26606"/>
          <ac:spMkLst>
            <pc:docMk/>
            <pc:sldMk cId="1815053960" sldId="265"/>
            <ac:spMk id="11" creationId="{3EBE8569-6AEC-4B8C-8D53-2DE337CDBA65}"/>
          </ac:spMkLst>
        </pc:spChg>
        <pc:spChg chg="add del">
          <ac:chgData name="camille carraco" userId="56143e5a-ab29-4da9-b877-5ab009ac2d74" providerId="ADAL" clId="{645809CA-E60E-4633-A563-C0AE6C68C738}" dt="2024-11-05T07:38:05.838" v="223" actId="26606"/>
          <ac:spMkLst>
            <pc:docMk/>
            <pc:sldMk cId="1815053960" sldId="265"/>
            <ac:spMk id="13" creationId="{55D4142C-5077-457F-A6AD-3FECFDB39685}"/>
          </ac:spMkLst>
        </pc:spChg>
        <pc:spChg chg="add del">
          <ac:chgData name="camille carraco" userId="56143e5a-ab29-4da9-b877-5ab009ac2d74" providerId="ADAL" clId="{645809CA-E60E-4633-A563-C0AE6C68C738}" dt="2024-11-05T07:38:05.838" v="223" actId="26606"/>
          <ac:spMkLst>
            <pc:docMk/>
            <pc:sldMk cId="1815053960" sldId="265"/>
            <ac:spMk id="15" creationId="{7A5F0580-5EE9-419F-96EE-B6529EF6E7D0}"/>
          </ac:spMkLst>
        </pc:spChg>
        <pc:spChg chg="add del">
          <ac:chgData name="camille carraco" userId="56143e5a-ab29-4da9-b877-5ab009ac2d74" providerId="ADAL" clId="{645809CA-E60E-4633-A563-C0AE6C68C738}" dt="2024-11-05T07:38:11.277" v="225" actId="26606"/>
          <ac:spMkLst>
            <pc:docMk/>
            <pc:sldMk cId="1815053960" sldId="265"/>
            <ac:spMk id="17" creationId="{F13C74B1-5B17-4795-BED0-7140497B445A}"/>
          </ac:spMkLst>
        </pc:spChg>
        <pc:spChg chg="add del">
          <ac:chgData name="camille carraco" userId="56143e5a-ab29-4da9-b877-5ab009ac2d74" providerId="ADAL" clId="{645809CA-E60E-4633-A563-C0AE6C68C738}" dt="2024-11-05T07:38:11.277" v="225" actId="26606"/>
          <ac:spMkLst>
            <pc:docMk/>
            <pc:sldMk cId="1815053960" sldId="265"/>
            <ac:spMk id="18" creationId="{D4974D33-8DC5-464E-8C6D-BE58F0669C17}"/>
          </ac:spMkLst>
        </pc:spChg>
        <pc:spChg chg="add">
          <ac:chgData name="camille carraco" userId="56143e5a-ab29-4da9-b877-5ab009ac2d74" providerId="ADAL" clId="{645809CA-E60E-4633-A563-C0AE6C68C738}" dt="2024-11-05T07:38:11.288" v="226" actId="26606"/>
          <ac:spMkLst>
            <pc:docMk/>
            <pc:sldMk cId="1815053960" sldId="265"/>
            <ac:spMk id="20" creationId="{42A4FC2C-047E-45A5-965D-8E1E3BF09BC6}"/>
          </ac:spMkLst>
        </pc:spChg>
        <pc:picChg chg="add del mod ord">
          <ac:chgData name="camille carraco" userId="56143e5a-ab29-4da9-b877-5ab009ac2d74" providerId="ADAL" clId="{645809CA-E60E-4633-A563-C0AE6C68C738}" dt="2024-11-05T07:38:14.317" v="227" actId="478"/>
          <ac:picMkLst>
            <pc:docMk/>
            <pc:sldMk cId="1815053960" sldId="265"/>
            <ac:picMk id="4" creationId="{B7A15982-A6FF-477B-6BD1-5D54D4F8A7B7}"/>
          </ac:picMkLst>
        </pc:picChg>
      </pc:sldChg>
      <pc:sldChg chg="modSp add del">
        <pc:chgData name="camille carraco" userId="56143e5a-ab29-4da9-b877-5ab009ac2d74" providerId="ADAL" clId="{645809CA-E60E-4633-A563-C0AE6C68C738}" dt="2024-11-05T08:29:16.033" v="450" actId="47"/>
        <pc:sldMkLst>
          <pc:docMk/>
          <pc:sldMk cId="1852401853" sldId="266"/>
        </pc:sldMkLst>
        <pc:graphicFrameChg chg="mod">
          <ac:chgData name="camille carraco" userId="56143e5a-ab29-4da9-b877-5ab009ac2d74" providerId="ADAL" clId="{645809CA-E60E-4633-A563-C0AE6C68C738}" dt="2024-11-05T08:10:10.398" v="347" actId="2711"/>
          <ac:graphicFrameMkLst>
            <pc:docMk/>
            <pc:sldMk cId="1852401853" sldId="266"/>
            <ac:graphicFrameMk id="4" creationId="{180CC2F2-CCC2-1C9A-DB73-3F393357FB4C}"/>
          </ac:graphicFrameMkLst>
        </pc:graphicFrameChg>
      </pc:sldChg>
      <pc:sldChg chg="modSp add del">
        <pc:chgData name="camille carraco" userId="56143e5a-ab29-4da9-b877-5ab009ac2d74" providerId="ADAL" clId="{645809CA-E60E-4633-A563-C0AE6C68C738}" dt="2024-11-05T08:29:14.024" v="449" actId="47"/>
        <pc:sldMkLst>
          <pc:docMk/>
          <pc:sldMk cId="24744359" sldId="267"/>
        </pc:sldMkLst>
        <pc:graphicFrameChg chg="mod">
          <ac:chgData name="camille carraco" userId="56143e5a-ab29-4da9-b877-5ab009ac2d74" providerId="ADAL" clId="{645809CA-E60E-4633-A563-C0AE6C68C738}" dt="2024-11-05T08:10:02.164" v="346" actId="2711"/>
          <ac:graphicFrameMkLst>
            <pc:docMk/>
            <pc:sldMk cId="24744359" sldId="267"/>
            <ac:graphicFrameMk id="4" creationId="{C875C2D1-E7D6-AB4D-85A1-C4B147ACD406}"/>
          </ac:graphicFrameMkLst>
        </pc:graphicFrameChg>
      </pc:sldChg>
      <pc:sldChg chg="modSp add del">
        <pc:chgData name="camille carraco" userId="56143e5a-ab29-4da9-b877-5ab009ac2d74" providerId="ADAL" clId="{645809CA-E60E-4633-A563-C0AE6C68C738}" dt="2024-11-05T08:29:12.196" v="448" actId="47"/>
        <pc:sldMkLst>
          <pc:docMk/>
          <pc:sldMk cId="1715580321" sldId="268"/>
        </pc:sldMkLst>
        <pc:graphicFrameChg chg="mod">
          <ac:chgData name="camille carraco" userId="56143e5a-ab29-4da9-b877-5ab009ac2d74" providerId="ADAL" clId="{645809CA-E60E-4633-A563-C0AE6C68C738}" dt="2024-11-05T08:09:54.445" v="345" actId="2711"/>
          <ac:graphicFrameMkLst>
            <pc:docMk/>
            <pc:sldMk cId="1715580321" sldId="268"/>
            <ac:graphicFrameMk id="4" creationId="{9AD6BEE7-6AB7-8804-E23A-3B69D02A2D27}"/>
          </ac:graphicFrameMkLst>
        </pc:graphicFrameChg>
      </pc:sldChg>
      <pc:sldChg chg="modSp add del">
        <pc:chgData name="camille carraco" userId="56143e5a-ab29-4da9-b877-5ab009ac2d74" providerId="ADAL" clId="{645809CA-E60E-4633-A563-C0AE6C68C738}" dt="2024-11-05T08:29:10.790" v="447" actId="47"/>
        <pc:sldMkLst>
          <pc:docMk/>
          <pc:sldMk cId="752487273" sldId="269"/>
        </pc:sldMkLst>
        <pc:graphicFrameChg chg="mod">
          <ac:chgData name="camille carraco" userId="56143e5a-ab29-4da9-b877-5ab009ac2d74" providerId="ADAL" clId="{645809CA-E60E-4633-A563-C0AE6C68C738}" dt="2024-11-05T08:09:42.079" v="344" actId="2711"/>
          <ac:graphicFrameMkLst>
            <pc:docMk/>
            <pc:sldMk cId="752487273" sldId="269"/>
            <ac:graphicFrameMk id="4" creationId="{798AC8DC-DF76-0A92-5BBE-CED10D4A3592}"/>
          </ac:graphicFrameMkLst>
        </pc:graphicFrameChg>
      </pc:sldChg>
      <pc:sldChg chg="new del">
        <pc:chgData name="camille carraco" userId="56143e5a-ab29-4da9-b877-5ab009ac2d74" providerId="ADAL" clId="{645809CA-E60E-4633-A563-C0AE6C68C738}" dt="2024-11-05T08:22:34.852" v="406" actId="2696"/>
        <pc:sldMkLst>
          <pc:docMk/>
          <pc:sldMk cId="1224974846" sldId="270"/>
        </pc:sldMkLst>
      </pc:sldChg>
      <pc:sldChg chg="add del">
        <pc:chgData name="camille carraco" userId="56143e5a-ab29-4da9-b877-5ab009ac2d74" providerId="ADAL" clId="{645809CA-E60E-4633-A563-C0AE6C68C738}" dt="2024-11-05T07:50:36.912" v="287" actId="2696"/>
        <pc:sldMkLst>
          <pc:docMk/>
          <pc:sldMk cId="3142243568" sldId="270"/>
        </pc:sldMkLst>
      </pc:sldChg>
      <pc:sldChg chg="delSp modSp add mod">
        <pc:chgData name="camille carraco" userId="56143e5a-ab29-4da9-b877-5ab009ac2d74" providerId="ADAL" clId="{645809CA-E60E-4633-A563-C0AE6C68C738}" dt="2024-11-05T08:29:36.597" v="461" actId="115"/>
        <pc:sldMkLst>
          <pc:docMk/>
          <pc:sldMk cId="3149370528" sldId="271"/>
        </pc:sldMkLst>
        <pc:graphicFrameChg chg="mod">
          <ac:chgData name="camille carraco" userId="56143e5a-ab29-4da9-b877-5ab009ac2d74" providerId="ADAL" clId="{645809CA-E60E-4633-A563-C0AE6C68C738}" dt="2024-11-05T08:29:36.597" v="461" actId="115"/>
          <ac:graphicFrameMkLst>
            <pc:docMk/>
            <pc:sldMk cId="3149370528" sldId="271"/>
            <ac:graphicFrameMk id="3" creationId="{4CF6AB96-BC2D-7D00-FF28-3F6D32E68E14}"/>
          </ac:graphicFrameMkLst>
        </pc:graphicFrameChg>
        <pc:graphicFrameChg chg="del">
          <ac:chgData name="camille carraco" userId="56143e5a-ab29-4da9-b877-5ab009ac2d74" providerId="ADAL" clId="{645809CA-E60E-4633-A563-C0AE6C68C738}" dt="2024-11-05T08:28:49.631" v="442" actId="478"/>
          <ac:graphicFrameMkLst>
            <pc:docMk/>
            <pc:sldMk cId="3149370528" sldId="271"/>
            <ac:graphicFrameMk id="4" creationId="{18DA74F9-4928-528B-5631-DD530EE4E0D9}"/>
          </ac:graphicFrameMkLst>
        </pc:graphicFrameChg>
      </pc:sldChg>
      <pc:sldChg chg="addSp delSp modSp mod ord">
        <pc:chgData name="camille carraco" userId="56143e5a-ab29-4da9-b877-5ab009ac2d74" providerId="ADAL" clId="{645809CA-E60E-4633-A563-C0AE6C68C738}" dt="2024-11-05T08:38:46.953" v="591" actId="20577"/>
        <pc:sldMkLst>
          <pc:docMk/>
          <pc:sldMk cId="2784739997" sldId="272"/>
        </pc:sldMkLst>
        <pc:spChg chg="mod">
          <ac:chgData name="camille carraco" userId="56143e5a-ab29-4da9-b877-5ab009ac2d74" providerId="ADAL" clId="{645809CA-E60E-4633-A563-C0AE6C68C738}" dt="2024-11-05T08:37:06.382" v="583" actId="20577"/>
          <ac:spMkLst>
            <pc:docMk/>
            <pc:sldMk cId="2784739997" sldId="272"/>
            <ac:spMk id="2" creationId="{21552649-1C14-F4D7-B80C-EFA0696985E7}"/>
          </ac:spMkLst>
        </pc:spChg>
        <pc:spChg chg="add del mod">
          <ac:chgData name="camille carraco" userId="56143e5a-ab29-4da9-b877-5ab009ac2d74" providerId="ADAL" clId="{645809CA-E60E-4633-A563-C0AE6C68C738}" dt="2024-11-05T08:38:35.198" v="588" actId="478"/>
          <ac:spMkLst>
            <pc:docMk/>
            <pc:sldMk cId="2784739997" sldId="272"/>
            <ac:spMk id="5" creationId="{8675EDC1-66A3-B9E5-1B10-5D06DC0546A3}"/>
          </ac:spMkLst>
        </pc:spChg>
        <pc:spChg chg="add mod">
          <ac:chgData name="camille carraco" userId="56143e5a-ab29-4da9-b877-5ab009ac2d74" providerId="ADAL" clId="{645809CA-E60E-4633-A563-C0AE6C68C738}" dt="2024-11-05T08:38:46.953" v="591" actId="20577"/>
          <ac:spMkLst>
            <pc:docMk/>
            <pc:sldMk cId="2784739997" sldId="272"/>
            <ac:spMk id="6" creationId="{63419B89-F11E-BA16-BFF1-69A3D08CD113}"/>
          </ac:spMkLst>
        </pc:spChg>
      </pc:sldChg>
      <pc:sldChg chg="addSp delSp modSp add mod">
        <pc:chgData name="camille carraco" userId="56143e5a-ab29-4da9-b877-5ab009ac2d74" providerId="ADAL" clId="{645809CA-E60E-4633-A563-C0AE6C68C738}" dt="2024-11-07T18:59:25.691" v="1203" actId="1076"/>
        <pc:sldMkLst>
          <pc:docMk/>
          <pc:sldMk cId="2910343265" sldId="273"/>
        </pc:sldMkLst>
        <pc:spChg chg="mod">
          <ac:chgData name="camille carraco" userId="56143e5a-ab29-4da9-b877-5ab009ac2d74" providerId="ADAL" clId="{645809CA-E60E-4633-A563-C0AE6C68C738}" dt="2024-11-07T18:55:30.536" v="1198" actId="1076"/>
          <ac:spMkLst>
            <pc:docMk/>
            <pc:sldMk cId="2910343265" sldId="273"/>
            <ac:spMk id="2" creationId="{B6F95EC7-0579-F62D-1258-CB06B485D106}"/>
          </ac:spMkLst>
        </pc:spChg>
        <pc:spChg chg="add del mod">
          <ac:chgData name="camille carraco" userId="56143e5a-ab29-4da9-b877-5ab009ac2d74" providerId="ADAL" clId="{645809CA-E60E-4633-A563-C0AE6C68C738}" dt="2024-11-07T18:34:49.415" v="1192" actId="478"/>
          <ac:spMkLst>
            <pc:docMk/>
            <pc:sldMk cId="2910343265" sldId="273"/>
            <ac:spMk id="4" creationId="{4DDC1967-4CE5-FAE7-8D3C-C6FA04BEBF49}"/>
          </ac:spMkLst>
        </pc:spChg>
        <pc:spChg chg="mod">
          <ac:chgData name="camille carraco" userId="56143e5a-ab29-4da9-b877-5ab009ac2d74" providerId="ADAL" clId="{645809CA-E60E-4633-A563-C0AE6C68C738}" dt="2024-11-07T18:59:25.691" v="1203" actId="1076"/>
          <ac:spMkLst>
            <pc:docMk/>
            <pc:sldMk cId="2910343265" sldId="273"/>
            <ac:spMk id="5" creationId="{B24DADC7-F0EC-E236-DA60-1CE196B56BC0}"/>
          </ac:spMkLst>
        </pc:spChg>
        <pc:graphicFrameChg chg="mod">
          <ac:chgData name="camille carraco" userId="56143e5a-ab29-4da9-b877-5ab009ac2d74" providerId="ADAL" clId="{645809CA-E60E-4633-A563-C0AE6C68C738}" dt="2024-11-05T08:29:45.652" v="465" actId="113"/>
          <ac:graphicFrameMkLst>
            <pc:docMk/>
            <pc:sldMk cId="2910343265" sldId="273"/>
            <ac:graphicFrameMk id="3" creationId="{D2CF2805-0BC3-F3F0-0773-2059B6F156EB}"/>
          </ac:graphicFrameMkLst>
        </pc:graphicFrameChg>
        <pc:picChg chg="add mod">
          <ac:chgData name="camille carraco" userId="56143e5a-ab29-4da9-b877-5ab009ac2d74" providerId="ADAL" clId="{645809CA-E60E-4633-A563-C0AE6C68C738}" dt="2024-11-07T18:55:06.093" v="1196" actId="1076"/>
          <ac:picMkLst>
            <pc:docMk/>
            <pc:sldMk cId="2910343265" sldId="273"/>
            <ac:picMk id="6" creationId="{851AF9C0-6BE4-6B16-0337-94EF7975A5B8}"/>
          </ac:picMkLst>
        </pc:picChg>
      </pc:sldChg>
      <pc:sldChg chg="addSp delSp modSp add mod">
        <pc:chgData name="camille carraco" userId="56143e5a-ab29-4da9-b877-5ab009ac2d74" providerId="ADAL" clId="{645809CA-E60E-4633-A563-C0AE6C68C738}" dt="2024-11-06T12:22:55.884" v="1077" actId="20577"/>
        <pc:sldMkLst>
          <pc:docMk/>
          <pc:sldMk cId="1833660065" sldId="274"/>
        </pc:sldMkLst>
        <pc:spChg chg="add del mod">
          <ac:chgData name="camille carraco" userId="56143e5a-ab29-4da9-b877-5ab009ac2d74" providerId="ADAL" clId="{645809CA-E60E-4633-A563-C0AE6C68C738}" dt="2024-11-05T09:22:18.732" v="778" actId="478"/>
          <ac:spMkLst>
            <pc:docMk/>
            <pc:sldMk cId="1833660065" sldId="274"/>
            <ac:spMk id="5" creationId="{70FA5BF8-E5F4-9FDF-559F-1A138D67CEAE}"/>
          </ac:spMkLst>
        </pc:spChg>
        <pc:spChg chg="add del mod">
          <ac:chgData name="camille carraco" userId="56143e5a-ab29-4da9-b877-5ab009ac2d74" providerId="ADAL" clId="{645809CA-E60E-4633-A563-C0AE6C68C738}" dt="2024-11-05T09:24:13.252" v="787" actId="478"/>
          <ac:spMkLst>
            <pc:docMk/>
            <pc:sldMk cId="1833660065" sldId="274"/>
            <ac:spMk id="8" creationId="{7F7C5F09-AD88-5058-DB6B-9CF659356538}"/>
          </ac:spMkLst>
        </pc:spChg>
        <pc:spChg chg="add mod">
          <ac:chgData name="camille carraco" userId="56143e5a-ab29-4da9-b877-5ab009ac2d74" providerId="ADAL" clId="{645809CA-E60E-4633-A563-C0AE6C68C738}" dt="2024-11-06T12:22:55.884" v="1077" actId="20577"/>
          <ac:spMkLst>
            <pc:docMk/>
            <pc:sldMk cId="1833660065" sldId="274"/>
            <ac:spMk id="9" creationId="{F816FDA2-847F-8E90-CEDB-E8B3C5752271}"/>
          </ac:spMkLst>
        </pc:spChg>
        <pc:spChg chg="add mod">
          <ac:chgData name="camille carraco" userId="56143e5a-ab29-4da9-b877-5ab009ac2d74" providerId="ADAL" clId="{645809CA-E60E-4633-A563-C0AE6C68C738}" dt="2024-11-06T12:22:13.405" v="1062" actId="1076"/>
          <ac:spMkLst>
            <pc:docMk/>
            <pc:sldMk cId="1833660065" sldId="274"/>
            <ac:spMk id="11" creationId="{1713FF7D-CB49-BACB-CEB7-1FAD5199ACE7}"/>
          </ac:spMkLst>
        </pc:spChg>
        <pc:graphicFrameChg chg="mod">
          <ac:chgData name="camille carraco" userId="56143e5a-ab29-4da9-b877-5ab009ac2d74" providerId="ADAL" clId="{645809CA-E60E-4633-A563-C0AE6C68C738}" dt="2024-11-05T08:29:57.851" v="469" actId="115"/>
          <ac:graphicFrameMkLst>
            <pc:docMk/>
            <pc:sldMk cId="1833660065" sldId="274"/>
            <ac:graphicFrameMk id="3" creationId="{EFD9FBE2-B71B-96A0-3B09-6D9F5DB5C5C2}"/>
          </ac:graphicFrameMkLst>
        </pc:graphicFrameChg>
        <pc:picChg chg="add del mod">
          <ac:chgData name="camille carraco" userId="56143e5a-ab29-4da9-b877-5ab009ac2d74" providerId="ADAL" clId="{645809CA-E60E-4633-A563-C0AE6C68C738}" dt="2024-11-05T08:48:34.787" v="611" actId="478"/>
          <ac:picMkLst>
            <pc:docMk/>
            <pc:sldMk cId="1833660065" sldId="274"/>
            <ac:picMk id="4" creationId="{FC65D8F2-BF29-D4E7-3314-6F8D7CF593F5}"/>
          </ac:picMkLst>
        </pc:picChg>
        <pc:picChg chg="add mod">
          <ac:chgData name="camille carraco" userId="56143e5a-ab29-4da9-b877-5ab009ac2d74" providerId="ADAL" clId="{645809CA-E60E-4633-A563-C0AE6C68C738}" dt="2024-11-06T12:22:10.219" v="1061" actId="1076"/>
          <ac:picMkLst>
            <pc:docMk/>
            <pc:sldMk cId="1833660065" sldId="274"/>
            <ac:picMk id="7" creationId="{46F7E38B-E4B6-3B87-84FF-E499FC02CEE0}"/>
          </ac:picMkLst>
        </pc:picChg>
      </pc:sldChg>
      <pc:sldChg chg="modSp add mod">
        <pc:chgData name="camille carraco" userId="56143e5a-ab29-4da9-b877-5ab009ac2d74" providerId="ADAL" clId="{645809CA-E60E-4633-A563-C0AE6C68C738}" dt="2024-11-05T09:27:21.202" v="838" actId="1076"/>
        <pc:sldMkLst>
          <pc:docMk/>
          <pc:sldMk cId="3337231250" sldId="275"/>
        </pc:sldMkLst>
        <pc:spChg chg="mod">
          <ac:chgData name="camille carraco" userId="56143e5a-ab29-4da9-b877-5ab009ac2d74" providerId="ADAL" clId="{645809CA-E60E-4633-A563-C0AE6C68C738}" dt="2024-11-05T09:23:06.212" v="784" actId="2711"/>
          <ac:spMkLst>
            <pc:docMk/>
            <pc:sldMk cId="3337231250" sldId="275"/>
            <ac:spMk id="15" creationId="{3B15CA5D-D355-65D0-6966-95232F4524C0}"/>
          </ac:spMkLst>
        </pc:spChg>
        <pc:spChg chg="mod">
          <ac:chgData name="camille carraco" userId="56143e5a-ab29-4da9-b877-5ab009ac2d74" providerId="ADAL" clId="{645809CA-E60E-4633-A563-C0AE6C68C738}" dt="2024-11-05T09:27:21.202" v="838" actId="1076"/>
          <ac:spMkLst>
            <pc:docMk/>
            <pc:sldMk cId="3337231250" sldId="275"/>
            <ac:spMk id="19" creationId="{6732DD83-13DD-60B7-A692-1F72E5950BD0}"/>
          </ac:spMkLst>
        </pc:spChg>
        <pc:graphicFrameChg chg="mod">
          <ac:chgData name="camille carraco" userId="56143e5a-ab29-4da9-b877-5ab009ac2d74" providerId="ADAL" clId="{645809CA-E60E-4633-A563-C0AE6C68C738}" dt="2024-11-05T08:30:14.903" v="475" actId="113"/>
          <ac:graphicFrameMkLst>
            <pc:docMk/>
            <pc:sldMk cId="3337231250" sldId="275"/>
            <ac:graphicFrameMk id="3" creationId="{F4049716-AB91-4F01-CDE6-B721CC86A27E}"/>
          </ac:graphicFrameMkLst>
        </pc:graphicFrameChg>
      </pc:sldChg>
      <pc:sldChg chg="add del">
        <pc:chgData name="camille carraco" userId="56143e5a-ab29-4da9-b877-5ab009ac2d74" providerId="ADAL" clId="{645809CA-E60E-4633-A563-C0AE6C68C738}" dt="2024-11-05T08:30:17.592" v="476" actId="47"/>
        <pc:sldMkLst>
          <pc:docMk/>
          <pc:sldMk cId="419996704" sldId="276"/>
        </pc:sldMkLst>
      </pc:sldChg>
      <pc:sldChg chg="addSp modSp mod">
        <pc:chgData name="camille carraco" userId="56143e5a-ab29-4da9-b877-5ab009ac2d74" providerId="ADAL" clId="{645809CA-E60E-4633-A563-C0AE6C68C738}" dt="2024-11-07T17:42:26.542" v="1080"/>
        <pc:sldMkLst>
          <pc:docMk/>
          <pc:sldMk cId="661605004" sldId="276"/>
        </pc:sldMkLst>
        <pc:spChg chg="add mod">
          <ac:chgData name="camille carraco" userId="56143e5a-ab29-4da9-b877-5ab009ac2d74" providerId="ADAL" clId="{645809CA-E60E-4633-A563-C0AE6C68C738}" dt="2024-11-05T08:38:52.449" v="594" actId="20577"/>
          <ac:spMkLst>
            <pc:docMk/>
            <pc:sldMk cId="661605004" sldId="276"/>
            <ac:spMk id="4" creationId="{9231DFBF-B258-343B-5742-7DBD3407F2CA}"/>
          </ac:spMkLst>
        </pc:spChg>
        <pc:picChg chg="mod">
          <ac:chgData name="camille carraco" userId="56143e5a-ab29-4da9-b877-5ab009ac2d74" providerId="ADAL" clId="{645809CA-E60E-4633-A563-C0AE6C68C738}" dt="2024-11-07T17:42:26.542" v="1080"/>
          <ac:picMkLst>
            <pc:docMk/>
            <pc:sldMk cId="661605004" sldId="276"/>
            <ac:picMk id="33" creationId="{3F05C547-2894-352F-C490-C03305CFFD2A}"/>
          </ac:picMkLst>
        </pc:picChg>
      </pc:sldChg>
      <pc:sldChg chg="addSp modSp mod">
        <pc:chgData name="camille carraco" userId="56143e5a-ab29-4da9-b877-5ab009ac2d74" providerId="ADAL" clId="{645809CA-E60E-4633-A563-C0AE6C68C738}" dt="2024-11-07T18:29:29.430" v="1186" actId="1076"/>
        <pc:sldMkLst>
          <pc:docMk/>
          <pc:sldMk cId="4273139771" sldId="277"/>
        </pc:sldMkLst>
        <pc:spChg chg="add mod">
          <ac:chgData name="camille carraco" userId="56143e5a-ab29-4da9-b877-5ab009ac2d74" providerId="ADAL" clId="{645809CA-E60E-4633-A563-C0AE6C68C738}" dt="2024-11-05T08:38:58.785" v="597" actId="20577"/>
          <ac:spMkLst>
            <pc:docMk/>
            <pc:sldMk cId="4273139771" sldId="277"/>
            <ac:spMk id="4" creationId="{6D1E421F-092B-A995-B17C-026B018127AF}"/>
          </ac:spMkLst>
        </pc:spChg>
        <pc:picChg chg="mod">
          <ac:chgData name="camille carraco" userId="56143e5a-ab29-4da9-b877-5ab009ac2d74" providerId="ADAL" clId="{645809CA-E60E-4633-A563-C0AE6C68C738}" dt="2024-11-07T18:29:29.430" v="1186" actId="1076"/>
          <ac:picMkLst>
            <pc:docMk/>
            <pc:sldMk cId="4273139771" sldId="277"/>
            <ac:picMk id="11" creationId="{3F1CC6C9-A164-8B15-1F18-385F91585783}"/>
          </ac:picMkLst>
        </pc:picChg>
        <pc:picChg chg="mod">
          <ac:chgData name="camille carraco" userId="56143e5a-ab29-4da9-b877-5ab009ac2d74" providerId="ADAL" clId="{645809CA-E60E-4633-A563-C0AE6C68C738}" dt="2024-11-07T18:29:26.445" v="1185" actId="1076"/>
          <ac:picMkLst>
            <pc:docMk/>
            <pc:sldMk cId="4273139771" sldId="277"/>
            <ac:picMk id="13" creationId="{1622F8FB-3117-CF7A-55E9-CD3E9B2C9222}"/>
          </ac:picMkLst>
        </pc:picChg>
      </pc:sldChg>
      <pc:sldChg chg="addSp delSp modSp mod">
        <pc:chgData name="camille carraco" userId="56143e5a-ab29-4da9-b877-5ab009ac2d74" providerId="ADAL" clId="{645809CA-E60E-4633-A563-C0AE6C68C738}" dt="2024-11-07T17:57:12.183" v="1149" actId="1076"/>
        <pc:sldMkLst>
          <pc:docMk/>
          <pc:sldMk cId="3727797441" sldId="278"/>
        </pc:sldMkLst>
        <pc:spChg chg="add mod">
          <ac:chgData name="camille carraco" userId="56143e5a-ab29-4da9-b877-5ab009ac2d74" providerId="ADAL" clId="{645809CA-E60E-4633-A563-C0AE6C68C738}" dt="2024-11-07T17:57:03.410" v="1148" actId="1076"/>
          <ac:spMkLst>
            <pc:docMk/>
            <pc:sldMk cId="3727797441" sldId="278"/>
            <ac:spMk id="6" creationId="{02788D63-0815-E15F-D339-BC5842043891}"/>
          </ac:spMkLst>
        </pc:spChg>
        <pc:spChg chg="add del mod">
          <ac:chgData name="camille carraco" userId="56143e5a-ab29-4da9-b877-5ab009ac2d74" providerId="ADAL" clId="{645809CA-E60E-4633-A563-C0AE6C68C738}" dt="2024-11-07T17:43:08.339" v="1082" actId="478"/>
          <ac:spMkLst>
            <pc:docMk/>
            <pc:sldMk cId="3727797441" sldId="278"/>
            <ac:spMk id="7" creationId="{61C2097A-01BE-2B2E-E8DD-72B831AF951C}"/>
          </ac:spMkLst>
        </pc:spChg>
        <pc:spChg chg="add mod">
          <ac:chgData name="camille carraco" userId="56143e5a-ab29-4da9-b877-5ab009ac2d74" providerId="ADAL" clId="{645809CA-E60E-4633-A563-C0AE6C68C738}" dt="2024-11-07T17:57:12.183" v="1149" actId="1076"/>
          <ac:spMkLst>
            <pc:docMk/>
            <pc:sldMk cId="3727797441" sldId="278"/>
            <ac:spMk id="10" creationId="{5FE680C2-16BF-75A7-9C72-5AD6C5EF86C1}"/>
          </ac:spMkLst>
        </pc:spChg>
        <pc:picChg chg="add del mod">
          <ac:chgData name="camille carraco" userId="56143e5a-ab29-4da9-b877-5ab009ac2d74" providerId="ADAL" clId="{645809CA-E60E-4633-A563-C0AE6C68C738}" dt="2024-11-07T17:43:06.063" v="1081" actId="478"/>
          <ac:picMkLst>
            <pc:docMk/>
            <pc:sldMk cId="3727797441" sldId="278"/>
            <ac:picMk id="2" creationId="{9DA6052E-89AA-20CA-09EF-38B9D12919C7}"/>
          </ac:picMkLst>
        </pc:picChg>
        <pc:picChg chg="add mod">
          <ac:chgData name="camille carraco" userId="56143e5a-ab29-4da9-b877-5ab009ac2d74" providerId="ADAL" clId="{645809CA-E60E-4633-A563-C0AE6C68C738}" dt="2024-11-07T17:56:54.654" v="1147" actId="1076"/>
          <ac:picMkLst>
            <pc:docMk/>
            <pc:sldMk cId="3727797441" sldId="278"/>
            <ac:picMk id="4" creationId="{E05501FA-DFB8-51D6-7F5C-F7EA2E834CB2}"/>
          </ac:picMkLst>
        </pc:picChg>
        <pc:picChg chg="add mod modCrop">
          <ac:chgData name="camille carraco" userId="56143e5a-ab29-4da9-b877-5ab009ac2d74" providerId="ADAL" clId="{645809CA-E60E-4633-A563-C0AE6C68C738}" dt="2024-11-07T17:56:50.163" v="1146" actId="14100"/>
          <ac:picMkLst>
            <pc:docMk/>
            <pc:sldMk cId="3727797441" sldId="278"/>
            <ac:picMk id="8" creationId="{2F451E44-8668-BCBA-452A-140BEEB4C804}"/>
          </ac:picMkLst>
        </pc:picChg>
      </pc:sldChg>
      <pc:sldChg chg="modSp mod">
        <pc:chgData name="camille carraco" userId="56143e5a-ab29-4da9-b877-5ab009ac2d74" providerId="ADAL" clId="{645809CA-E60E-4633-A563-C0AE6C68C738}" dt="2024-11-07T18:26:42.914" v="1184" actId="208"/>
        <pc:sldMkLst>
          <pc:docMk/>
          <pc:sldMk cId="340820751" sldId="279"/>
        </pc:sldMkLst>
        <pc:spChg chg="mod">
          <ac:chgData name="camille carraco" userId="56143e5a-ab29-4da9-b877-5ab009ac2d74" providerId="ADAL" clId="{645809CA-E60E-4633-A563-C0AE6C68C738}" dt="2024-11-07T18:26:42.914" v="1184" actId="208"/>
          <ac:spMkLst>
            <pc:docMk/>
            <pc:sldMk cId="340820751" sldId="279"/>
            <ac:spMk id="20" creationId="{9D40C4E9-A89B-6F14-23DA-C19E72DED0AA}"/>
          </ac:spMkLst>
        </pc:spChg>
        <pc:spChg chg="mod">
          <ac:chgData name="camille carraco" userId="56143e5a-ab29-4da9-b877-5ab009ac2d74" providerId="ADAL" clId="{645809CA-E60E-4633-A563-C0AE6C68C738}" dt="2024-11-07T18:26:38.024" v="1183" actId="208"/>
          <ac:spMkLst>
            <pc:docMk/>
            <pc:sldMk cId="340820751" sldId="279"/>
            <ac:spMk id="25" creationId="{DAE105DA-0545-BE01-8F9B-DFD5C6CA1C64}"/>
          </ac:spMkLst>
        </pc:spChg>
      </pc:sldChg>
      <pc:sldChg chg="addSp delSp modSp add mod">
        <pc:chgData name="camille carraco" userId="56143e5a-ab29-4da9-b877-5ab009ac2d74" providerId="ADAL" clId="{645809CA-E60E-4633-A563-C0AE6C68C738}" dt="2024-11-07T18:07:04.168" v="1179" actId="1076"/>
        <pc:sldMkLst>
          <pc:docMk/>
          <pc:sldMk cId="42355895" sldId="280"/>
        </pc:sldMkLst>
        <pc:spChg chg="add del mod">
          <ac:chgData name="camille carraco" userId="56143e5a-ab29-4da9-b877-5ab009ac2d74" providerId="ADAL" clId="{645809CA-E60E-4633-A563-C0AE6C68C738}" dt="2024-11-07T18:07:04.168" v="1179" actId="1076"/>
          <ac:spMkLst>
            <pc:docMk/>
            <pc:sldMk cId="42355895" sldId="280"/>
            <ac:spMk id="2" creationId="{92DB70B5-A875-9034-F4CB-619204909250}"/>
          </ac:spMkLst>
        </pc:spChg>
        <pc:spChg chg="add mod">
          <ac:chgData name="camille carraco" userId="56143e5a-ab29-4da9-b877-5ab009ac2d74" providerId="ADAL" clId="{645809CA-E60E-4633-A563-C0AE6C68C738}" dt="2024-11-07T18:06:04.904" v="1166" actId="1076"/>
          <ac:spMkLst>
            <pc:docMk/>
            <pc:sldMk cId="42355895" sldId="280"/>
            <ac:spMk id="5" creationId="{FC28F9C4-2A4F-8312-655D-16B58FCA3424}"/>
          </ac:spMkLst>
        </pc:spChg>
        <pc:spChg chg="add del mod">
          <ac:chgData name="camille carraco" userId="56143e5a-ab29-4da9-b877-5ab009ac2d74" providerId="ADAL" clId="{645809CA-E60E-4633-A563-C0AE6C68C738}" dt="2024-11-06T12:21:12.918" v="1053" actId="21"/>
          <ac:spMkLst>
            <pc:docMk/>
            <pc:sldMk cId="42355895" sldId="280"/>
            <ac:spMk id="7" creationId="{61C2097A-01BE-2B2E-E8DD-72B831AF951C}"/>
          </ac:spMkLst>
        </pc:spChg>
        <pc:spChg chg="add del mod">
          <ac:chgData name="camille carraco" userId="56143e5a-ab29-4da9-b877-5ab009ac2d74" providerId="ADAL" clId="{645809CA-E60E-4633-A563-C0AE6C68C738}" dt="2024-11-07T18:06:29.276" v="1170" actId="478"/>
          <ac:spMkLst>
            <pc:docMk/>
            <pc:sldMk cId="42355895" sldId="280"/>
            <ac:spMk id="11" creationId="{4BEB4048-67B6-DCFD-997A-90FB77B51462}"/>
          </ac:spMkLst>
        </pc:spChg>
        <pc:picChg chg="mod modCrop">
          <ac:chgData name="camille carraco" userId="56143e5a-ab29-4da9-b877-5ab009ac2d74" providerId="ADAL" clId="{645809CA-E60E-4633-A563-C0AE6C68C738}" dt="2024-11-07T18:07:00.446" v="1178" actId="1076"/>
          <ac:picMkLst>
            <pc:docMk/>
            <pc:sldMk cId="42355895" sldId="280"/>
            <ac:picMk id="4" creationId="{D3086506-0DDD-C5B1-7EA5-FEF5201CEC50}"/>
          </ac:picMkLst>
        </pc:picChg>
        <pc:picChg chg="add del mod">
          <ac:chgData name="camille carraco" userId="56143e5a-ab29-4da9-b877-5ab009ac2d74" providerId="ADAL" clId="{645809CA-E60E-4633-A563-C0AE6C68C738}" dt="2024-11-06T12:21:18.211" v="1055" actId="478"/>
          <ac:picMkLst>
            <pc:docMk/>
            <pc:sldMk cId="42355895" sldId="280"/>
            <ac:picMk id="6" creationId="{9A7E12D3-589C-3818-A950-A96D0D1E539B}"/>
          </ac:picMkLst>
        </pc:picChg>
        <pc:picChg chg="add del mod">
          <ac:chgData name="camille carraco" userId="56143e5a-ab29-4da9-b877-5ab009ac2d74" providerId="ADAL" clId="{645809CA-E60E-4633-A563-C0AE6C68C738}" dt="2024-11-07T18:06:26.655" v="1169" actId="478"/>
          <ac:picMkLst>
            <pc:docMk/>
            <pc:sldMk cId="42355895" sldId="280"/>
            <ac:picMk id="9" creationId="{B5BDBA4E-1A96-4F62-DE71-0F66DC13211D}"/>
          </ac:picMkLst>
        </pc:picChg>
      </pc:sldChg>
      <pc:sldChg chg="modSp mod">
        <pc:chgData name="camille carraco" userId="56143e5a-ab29-4da9-b877-5ab009ac2d74" providerId="ADAL" clId="{645809CA-E60E-4633-A563-C0AE6C68C738}" dt="2024-11-07T18:55:37.820" v="1199" actId="1076"/>
        <pc:sldMkLst>
          <pc:docMk/>
          <pc:sldMk cId="3786186549" sldId="281"/>
        </pc:sldMkLst>
        <pc:spChg chg="mod">
          <ac:chgData name="camille carraco" userId="56143e5a-ab29-4da9-b877-5ab009ac2d74" providerId="ADAL" clId="{645809CA-E60E-4633-A563-C0AE6C68C738}" dt="2024-11-07T18:55:37.820" v="1199" actId="1076"/>
          <ac:spMkLst>
            <pc:docMk/>
            <pc:sldMk cId="3786186549" sldId="281"/>
            <ac:spMk id="6" creationId="{3C10524E-E7C4-2DD6-9685-41D22AA98D55}"/>
          </ac:spMkLst>
        </pc:spChg>
      </pc:sldChg>
      <pc:sldChg chg="del">
        <pc:chgData name="camille carraco" userId="56143e5a-ab29-4da9-b877-5ab009ac2d74" providerId="ADAL" clId="{645809CA-E60E-4633-A563-C0AE6C68C738}" dt="2024-11-06T12:11:54.937" v="839" actId="2696"/>
        <pc:sldMkLst>
          <pc:docMk/>
          <pc:sldMk cId="4064836048" sldId="281"/>
        </pc:sldMkLst>
      </pc:sldChg>
      <pc:sldChg chg="modSp add del ord setBg">
        <pc:chgData name="camille carraco" userId="56143e5a-ab29-4da9-b877-5ab009ac2d74" providerId="ADAL" clId="{645809CA-E60E-4633-A563-C0AE6C68C738}" dt="2024-11-07T18:11:47.714" v="1182" actId="2696"/>
        <pc:sldMkLst>
          <pc:docMk/>
          <pc:sldMk cId="1612743661" sldId="282"/>
        </pc:sldMkLst>
        <pc:graphicFrameChg chg="mod">
          <ac:chgData name="camille carraco" userId="56143e5a-ab29-4da9-b877-5ab009ac2d74" providerId="ADAL" clId="{645809CA-E60E-4633-A563-C0AE6C68C738}" dt="2024-11-07T18:04:05.615" v="1163" actId="207"/>
          <ac:graphicFrameMkLst>
            <pc:docMk/>
            <pc:sldMk cId="1612743661" sldId="282"/>
            <ac:graphicFrameMk id="3" creationId="{557DC38F-B4FD-1F8E-C36A-E8F7B942E4A7}"/>
          </ac:graphicFrameMkLst>
        </pc:graphicFrameChg>
      </pc:sldChg>
    </pc:docChg>
  </pc:docChgLst>
  <pc:docChgLst>
    <pc:chgData name="camille carraco" userId="S::camille.carraco@etu.univ-poitiers.fr::56143e5a-ab29-4da9-b877-5ab009ac2d74" providerId="AD" clId="Web-{DF430B8F-48CD-2291-046A-B432E636AA4D}"/>
    <pc:docChg chg="modSld">
      <pc:chgData name="camille carraco" userId="S::camille.carraco@etu.univ-poitiers.fr::56143e5a-ab29-4da9-b877-5ab009ac2d74" providerId="AD" clId="Web-{DF430B8F-48CD-2291-046A-B432E636AA4D}" dt="2024-11-06T12:11:03.406" v="5" actId="20577"/>
      <pc:docMkLst>
        <pc:docMk/>
      </pc:docMkLst>
      <pc:sldChg chg="modSp">
        <pc:chgData name="camille carraco" userId="S::camille.carraco@etu.univ-poitiers.fr::56143e5a-ab29-4da9-b877-5ab009ac2d74" providerId="AD" clId="Web-{DF430B8F-48CD-2291-046A-B432E636AA4D}" dt="2024-11-06T12:11:03.406" v="5" actId="20577"/>
        <pc:sldMkLst>
          <pc:docMk/>
          <pc:sldMk cId="3054620897" sldId="264"/>
        </pc:sldMkLst>
        <pc:spChg chg="mod">
          <ac:chgData name="camille carraco" userId="S::camille.carraco@etu.univ-poitiers.fr::56143e5a-ab29-4da9-b877-5ab009ac2d74" providerId="AD" clId="Web-{DF430B8F-48CD-2291-046A-B432E636AA4D}" dt="2024-11-06T12:11:03.406" v="5" actId="20577"/>
          <ac:spMkLst>
            <pc:docMk/>
            <pc:sldMk cId="3054620897" sldId="264"/>
            <ac:spMk id="5" creationId="{959471CD-9BA6-509F-B584-EAEAAE4D26A7}"/>
          </ac:spMkLst>
        </pc:spChg>
      </pc:sldChg>
    </pc:docChg>
  </pc:docChgLst>
  <pc:docChgLst>
    <pc:chgData name="Eliott Guénard" userId="S::eliott.guenard@etu.univ-poitiers.fr::ea4f34ad-86b1-4f1b-b80e-2b2bfa468aca" providerId="AD" clId="Web-{A2ADBF2B-63E3-D0B1-CCE2-6BB62E4DE0C8}"/>
    <pc:docChg chg="addSld delSld modSld">
      <pc:chgData name="Eliott Guénard" userId="S::eliott.guenard@etu.univ-poitiers.fr::ea4f34ad-86b1-4f1b-b80e-2b2bfa468aca" providerId="AD" clId="Web-{A2ADBF2B-63E3-D0B1-CCE2-6BB62E4DE0C8}" dt="2024-10-18T09:27:16.174" v="108" actId="20577"/>
      <pc:docMkLst>
        <pc:docMk/>
      </pc:docMkLst>
      <pc:sldChg chg="addSp delSp modSp">
        <pc:chgData name="Eliott Guénard" userId="S::eliott.guenard@etu.univ-poitiers.fr::ea4f34ad-86b1-4f1b-b80e-2b2bfa468aca" providerId="AD" clId="Web-{A2ADBF2B-63E3-D0B1-CCE2-6BB62E4DE0C8}" dt="2024-10-18T09:27:16.174" v="108" actId="20577"/>
        <pc:sldMkLst>
          <pc:docMk/>
          <pc:sldMk cId="1338222779" sldId="256"/>
        </pc:sldMkLst>
        <pc:spChg chg="add mod">
          <ac:chgData name="Eliott Guénard" userId="S::eliott.guenard@etu.univ-poitiers.fr::ea4f34ad-86b1-4f1b-b80e-2b2bfa468aca" providerId="AD" clId="Web-{A2ADBF2B-63E3-D0B1-CCE2-6BB62E4DE0C8}" dt="2024-10-18T09:20:46.975" v="40" actId="20577"/>
          <ac:spMkLst>
            <pc:docMk/>
            <pc:sldMk cId="1338222779" sldId="256"/>
            <ac:spMk id="11" creationId="{0393E6A3-EEF9-8B53-6FA4-C697DBAC32FF}"/>
          </ac:spMkLst>
        </pc:spChg>
        <pc:spChg chg="mod">
          <ac:chgData name="Eliott Guénard" userId="S::eliott.guenard@etu.univ-poitiers.fr::ea4f34ad-86b1-4f1b-b80e-2b2bfa468aca" providerId="AD" clId="Web-{A2ADBF2B-63E3-D0B1-CCE2-6BB62E4DE0C8}" dt="2024-10-18T09:25:57.090" v="48" actId="1076"/>
          <ac:spMkLst>
            <pc:docMk/>
            <pc:sldMk cId="1338222779" sldId="256"/>
            <ac:spMk id="13" creationId="{7E18482B-D1A1-C7FD-0917-7EE59E591D44}"/>
          </ac:spMkLst>
        </pc:spChg>
        <pc:spChg chg="mod">
          <ac:chgData name="Eliott Guénard" userId="S::eliott.guenard@etu.univ-poitiers.fr::ea4f34ad-86b1-4f1b-b80e-2b2bfa468aca" providerId="AD" clId="Web-{A2ADBF2B-63E3-D0B1-CCE2-6BB62E4DE0C8}" dt="2024-10-18T09:27:16.174" v="108" actId="20577"/>
          <ac:spMkLst>
            <pc:docMk/>
            <pc:sldMk cId="1338222779" sldId="256"/>
            <ac:spMk id="14" creationId="{646D9D2E-5294-E408-2CA0-0825218AB0A4}"/>
          </ac:spMkLst>
        </pc:spChg>
        <pc:picChg chg="add mod">
          <ac:chgData name="Eliott Guénard" userId="S::eliott.guenard@etu.univ-poitiers.fr::ea4f34ad-86b1-4f1b-b80e-2b2bfa468aca" providerId="AD" clId="Web-{A2ADBF2B-63E3-D0B1-CCE2-6BB62E4DE0C8}" dt="2024-10-18T09:25:43.683" v="45" actId="1076"/>
          <ac:picMkLst>
            <pc:docMk/>
            <pc:sldMk cId="1338222779" sldId="256"/>
            <ac:picMk id="5" creationId="{899E802B-FFA4-0630-DE9E-F467C8482F23}"/>
          </ac:picMkLst>
        </pc:picChg>
        <pc:picChg chg="mod">
          <ac:chgData name="Eliott Guénard" userId="S::eliott.guenard@etu.univ-poitiers.fr::ea4f34ad-86b1-4f1b-b80e-2b2bfa468aca" providerId="AD" clId="Web-{A2ADBF2B-63E3-D0B1-CCE2-6BB62E4DE0C8}" dt="2024-10-18T09:17:24.398" v="21" actId="1076"/>
          <ac:picMkLst>
            <pc:docMk/>
            <pc:sldMk cId="1338222779" sldId="256"/>
            <ac:picMk id="6" creationId="{3AA02D50-B97E-74B6-15B0-7F1C9E953114}"/>
          </ac:picMkLst>
        </pc:picChg>
        <pc:picChg chg="add del mod">
          <ac:chgData name="Eliott Guénard" userId="S::eliott.guenard@etu.univ-poitiers.fr::ea4f34ad-86b1-4f1b-b80e-2b2bfa468aca" providerId="AD" clId="Web-{A2ADBF2B-63E3-D0B1-CCE2-6BB62E4DE0C8}" dt="2024-10-18T09:19:53.143" v="33"/>
          <ac:picMkLst>
            <pc:docMk/>
            <pc:sldMk cId="1338222779" sldId="256"/>
            <ac:picMk id="8" creationId="{E2469201-079C-F0BC-2252-DD253103CFF3}"/>
          </ac:picMkLst>
        </pc:picChg>
        <pc:picChg chg="mod">
          <ac:chgData name="Eliott Guénard" userId="S::eliott.guenard@etu.univ-poitiers.fr::ea4f34ad-86b1-4f1b-b80e-2b2bfa468aca" providerId="AD" clId="Web-{A2ADBF2B-63E3-D0B1-CCE2-6BB62E4DE0C8}" dt="2024-10-18T09:17:54.525" v="22" actId="1076"/>
          <ac:picMkLst>
            <pc:docMk/>
            <pc:sldMk cId="1338222779" sldId="256"/>
            <ac:picMk id="10" creationId="{4B7F5FE9-229D-3F48-6724-94B7E6166145}"/>
          </ac:picMkLst>
        </pc:picChg>
      </pc:sldChg>
      <pc:sldChg chg="modSp">
        <pc:chgData name="Eliott Guénard" userId="S::eliott.guenard@etu.univ-poitiers.fr::ea4f34ad-86b1-4f1b-b80e-2b2bfa468aca" providerId="AD" clId="Web-{A2ADBF2B-63E3-D0B1-CCE2-6BB62E4DE0C8}" dt="2024-10-18T09:23:24.830" v="44" actId="14100"/>
        <pc:sldMkLst>
          <pc:docMk/>
          <pc:sldMk cId="3096300301" sldId="257"/>
        </pc:sldMkLst>
        <pc:picChg chg="mod">
          <ac:chgData name="Eliott Guénard" userId="S::eliott.guenard@etu.univ-poitiers.fr::ea4f34ad-86b1-4f1b-b80e-2b2bfa468aca" providerId="AD" clId="Web-{A2ADBF2B-63E3-D0B1-CCE2-6BB62E4DE0C8}" dt="2024-10-18T09:23:24.830" v="44" actId="14100"/>
          <ac:picMkLst>
            <pc:docMk/>
            <pc:sldMk cId="3096300301" sldId="257"/>
            <ac:picMk id="9" creationId="{BF413ECD-4B10-85E4-9FDD-1F966DBD2251}"/>
          </ac:picMkLst>
        </pc:picChg>
      </pc:sldChg>
      <pc:sldChg chg="del">
        <pc:chgData name="Eliott Guénard" userId="S::eliott.guenard@etu.univ-poitiers.fr::ea4f34ad-86b1-4f1b-b80e-2b2bfa468aca" providerId="AD" clId="Web-{A2ADBF2B-63E3-D0B1-CCE2-6BB62E4DE0C8}" dt="2024-10-18T09:13:31.695" v="0"/>
        <pc:sldMkLst>
          <pc:docMk/>
          <pc:sldMk cId="294498303" sldId="259"/>
        </pc:sldMkLst>
      </pc:sldChg>
      <pc:sldChg chg="add replId">
        <pc:chgData name="Eliott Guénard" userId="S::eliott.guenard@etu.univ-poitiers.fr::ea4f34ad-86b1-4f1b-b80e-2b2bfa468aca" providerId="AD" clId="Web-{A2ADBF2B-63E3-D0B1-CCE2-6BB62E4DE0C8}" dt="2024-10-18T09:13:37.351" v="4"/>
        <pc:sldMkLst>
          <pc:docMk/>
          <pc:sldMk cId="473743060" sldId="259"/>
        </pc:sldMkLst>
      </pc:sldChg>
      <pc:sldChg chg="del">
        <pc:chgData name="Eliott Guénard" userId="S::eliott.guenard@etu.univ-poitiers.fr::ea4f34ad-86b1-4f1b-b80e-2b2bfa468aca" providerId="AD" clId="Web-{A2ADBF2B-63E3-D0B1-CCE2-6BB62E4DE0C8}" dt="2024-10-18T09:13:32.945" v="1"/>
        <pc:sldMkLst>
          <pc:docMk/>
          <pc:sldMk cId="2940981409" sldId="260"/>
        </pc:sldMkLst>
      </pc:sldChg>
      <pc:sldChg chg="add replId">
        <pc:chgData name="Eliott Guénard" userId="S::eliott.guenard@etu.univ-poitiers.fr::ea4f34ad-86b1-4f1b-b80e-2b2bfa468aca" providerId="AD" clId="Web-{A2ADBF2B-63E3-D0B1-CCE2-6BB62E4DE0C8}" dt="2024-10-18T09:13:38.039" v="5"/>
        <pc:sldMkLst>
          <pc:docMk/>
          <pc:sldMk cId="3211269071" sldId="260"/>
        </pc:sldMkLst>
      </pc:sldChg>
      <pc:sldChg chg="add replId">
        <pc:chgData name="Eliott Guénard" userId="S::eliott.guenard@etu.univ-poitiers.fr::ea4f34ad-86b1-4f1b-b80e-2b2bfa468aca" providerId="AD" clId="Web-{A2ADBF2B-63E3-D0B1-CCE2-6BB62E4DE0C8}" dt="2024-10-18T09:13:38.101" v="6"/>
        <pc:sldMkLst>
          <pc:docMk/>
          <pc:sldMk cId="793293411" sldId="261"/>
        </pc:sldMkLst>
      </pc:sldChg>
      <pc:sldChg chg="del">
        <pc:chgData name="Eliott Guénard" userId="S::eliott.guenard@etu.univ-poitiers.fr::ea4f34ad-86b1-4f1b-b80e-2b2bfa468aca" providerId="AD" clId="Web-{A2ADBF2B-63E3-D0B1-CCE2-6BB62E4DE0C8}" dt="2024-10-18T09:13:33.882" v="2"/>
        <pc:sldMkLst>
          <pc:docMk/>
          <pc:sldMk cId="2172849117" sldId="261"/>
        </pc:sldMkLst>
      </pc:sldChg>
      <pc:sldChg chg="del">
        <pc:chgData name="Eliott Guénard" userId="S::eliott.guenard@etu.univ-poitiers.fr::ea4f34ad-86b1-4f1b-b80e-2b2bfa468aca" providerId="AD" clId="Web-{A2ADBF2B-63E3-D0B1-CCE2-6BB62E4DE0C8}" dt="2024-10-18T09:13:34.742" v="3"/>
        <pc:sldMkLst>
          <pc:docMk/>
          <pc:sldMk cId="3316326233" sldId="262"/>
        </pc:sldMkLst>
      </pc:sldChg>
    </pc:docChg>
  </pc:docChgLst>
  <pc:docChgLst>
    <pc:chgData name="Utilisateur invité" userId="S::urn:spo:anon#faaa9ee1210dfc4a80179717118849cf68d4d3e768f969fffe463306a4a1f799::" providerId="AD" clId="Web-{59653FD1-2EEB-5D53-9F73-58326FDB14DD}"/>
    <pc:docChg chg="addSld delSld modSld">
      <pc:chgData name="Utilisateur invité" userId="S::urn:spo:anon#faaa9ee1210dfc4a80179717118849cf68d4d3e768f969fffe463306a4a1f799::" providerId="AD" clId="Web-{59653FD1-2EEB-5D53-9F73-58326FDB14DD}" dt="2024-11-04T12:22:16.734" v="8" actId="14100"/>
      <pc:docMkLst>
        <pc:docMk/>
      </pc:docMkLst>
      <pc:sldChg chg="del">
        <pc:chgData name="Utilisateur invité" userId="S::urn:spo:anon#faaa9ee1210dfc4a80179717118849cf68d4d3e768f969fffe463306a4a1f799::" providerId="AD" clId="Web-{59653FD1-2EEB-5D53-9F73-58326FDB14DD}" dt="2024-11-04T12:19:29.416" v="0"/>
        <pc:sldMkLst>
          <pc:docMk/>
          <pc:sldMk cId="1338222779" sldId="256"/>
        </pc:sldMkLst>
      </pc:sldChg>
    </pc:docChg>
  </pc:docChgLst>
  <pc:docChgLst>
    <pc:chgData name="Utilisateur invité" userId="S::urn:spo:anon#faaa9ee1210dfc4a80179717118849cf68d4d3e768f969fffe463306a4a1f799::" providerId="AD" clId="Web-{4D74EDB8-CE74-1247-4CD3-51A53E377AD3}"/>
    <pc:docChg chg="addSld modSld">
      <pc:chgData name="Utilisateur invité" userId="S::urn:spo:anon#faaa9ee1210dfc4a80179717118849cf68d4d3e768f969fffe463306a4a1f799::" providerId="AD" clId="Web-{4D74EDB8-CE74-1247-4CD3-51A53E377AD3}" dt="2024-11-05T08:27:04.710" v="5" actId="1076"/>
      <pc:docMkLst>
        <pc:docMk/>
      </pc:docMkLst>
      <pc:sldChg chg="addSp delSp modSp add replId">
        <pc:chgData name="Utilisateur invité" userId="S::urn:spo:anon#faaa9ee1210dfc4a80179717118849cf68d4d3e768f969fffe463306a4a1f799::" providerId="AD" clId="Web-{4D74EDB8-CE74-1247-4CD3-51A53E377AD3}" dt="2024-11-05T08:27:04.710" v="5" actId="1076"/>
        <pc:sldMkLst>
          <pc:docMk/>
          <pc:sldMk cId="2784739997" sldId="272"/>
        </pc:sldMkLst>
        <pc:graphicFrameChg chg="del">
          <ac:chgData name="Utilisateur invité" userId="S::urn:spo:anon#faaa9ee1210dfc4a80179717118849cf68d4d3e768f969fffe463306a4a1f799::" providerId="AD" clId="Web-{4D74EDB8-CE74-1247-4CD3-51A53E377AD3}" dt="2024-11-05T08:26:48.381" v="1"/>
          <ac:graphicFrameMkLst>
            <pc:docMk/>
            <pc:sldMk cId="2784739997" sldId="272"/>
            <ac:graphicFrameMk id="4" creationId="{18DA74F9-4928-528B-5631-DD530EE4E0D9}"/>
          </ac:graphicFrameMkLst>
        </pc:graphicFrameChg>
        <pc:picChg chg="add mod">
          <ac:chgData name="Utilisateur invité" userId="S::urn:spo:anon#faaa9ee1210dfc4a80179717118849cf68d4d3e768f969fffe463306a4a1f799::" providerId="AD" clId="Web-{4D74EDB8-CE74-1247-4CD3-51A53E377AD3}" dt="2024-11-05T08:26:56.256" v="3" actId="1076"/>
          <ac:picMkLst>
            <pc:docMk/>
            <pc:sldMk cId="2784739997" sldId="272"/>
            <ac:picMk id="11" creationId="{3F1CC6C9-A164-8B15-1F18-385F91585783}"/>
          </ac:picMkLst>
        </pc:picChg>
        <pc:picChg chg="add mod">
          <ac:chgData name="Utilisateur invité" userId="S::urn:spo:anon#faaa9ee1210dfc4a80179717118849cf68d4d3e768f969fffe463306a4a1f799::" providerId="AD" clId="Web-{4D74EDB8-CE74-1247-4CD3-51A53E377AD3}" dt="2024-11-05T08:27:04.710" v="5" actId="1076"/>
          <ac:picMkLst>
            <pc:docMk/>
            <pc:sldMk cId="2784739997" sldId="272"/>
            <ac:picMk id="13" creationId="{1622F8FB-3117-CF7A-55E9-CD3E9B2C9222}"/>
          </ac:picMkLst>
        </pc:picChg>
      </pc:sldChg>
    </pc:docChg>
  </pc:docChgLst>
  <pc:docChgLst>
    <pc:chgData name="Utilisateur invité" userId="S::urn:spo:anon#faaa9ee1210dfc4a80179717118849cf68d4d3e768f969fffe463306a4a1f799::" providerId="AD" clId="Web-{67F0DF66-FA6B-0D5E-227C-4CBC33F8EC25}"/>
    <pc:docChg chg="modSld">
      <pc:chgData name="Utilisateur invité" userId="S::urn:spo:anon#faaa9ee1210dfc4a80179717118849cf68d4d3e768f969fffe463306a4a1f799::" providerId="AD" clId="Web-{67F0DF66-FA6B-0D5E-227C-4CBC33F8EC25}" dt="2024-11-04T12:27:17.671" v="8"/>
      <pc:docMkLst>
        <pc:docMk/>
      </pc:docMkLst>
      <pc:sldChg chg="addSp delSp modSp">
        <pc:chgData name="Utilisateur invité" userId="S::urn:spo:anon#faaa9ee1210dfc4a80179717118849cf68d4d3e768f969fffe463306a4a1f799::" providerId="AD" clId="Web-{67F0DF66-FA6B-0D5E-227C-4CBC33F8EC25}" dt="2024-11-04T12:27:17.671" v="8"/>
        <pc:sldMkLst>
          <pc:docMk/>
          <pc:sldMk cId="3054620897" sldId="264"/>
        </pc:sldMkLst>
        <pc:spChg chg="add del mod">
          <ac:chgData name="Utilisateur invité" userId="S::urn:spo:anon#faaa9ee1210dfc4a80179717118849cf68d4d3e768f969fffe463306a4a1f799::" providerId="AD" clId="Web-{67F0DF66-FA6B-0D5E-227C-4CBC33F8EC25}" dt="2024-11-04T12:27:17.671" v="8"/>
          <ac:spMkLst>
            <pc:docMk/>
            <pc:sldMk cId="3054620897" sldId="264"/>
            <ac:spMk id="25" creationId="{62F96419-6F9E-F374-40C8-2F16C27A99DF}"/>
          </ac:spMkLst>
        </pc:spChg>
        <pc:graphicFrameChg chg="del modGraphic">
          <ac:chgData name="Utilisateur invité" userId="S::urn:spo:anon#faaa9ee1210dfc4a80179717118849cf68d4d3e768f969fffe463306a4a1f799::" providerId="AD" clId="Web-{67F0DF66-FA6B-0D5E-227C-4CBC33F8EC25}" dt="2024-11-04T12:26:58.420" v="2"/>
          <ac:graphicFrameMkLst>
            <pc:docMk/>
            <pc:sldMk cId="3054620897" sldId="264"/>
            <ac:graphicFrameMk id="4" creationId="{CA1695FF-1669-00AA-269F-255FFAE9F84F}"/>
          </ac:graphicFrameMkLst>
        </pc:graphicFrameChg>
      </pc:sldChg>
    </pc:docChg>
  </pc:docChgLst>
  <pc:docChgLst>
    <pc:chgData name="Utilisateur invité" userId="S::urn:spo:anon#faaa9ee1210dfc4a80179717118849cf68d4d3e768f969fffe463306a4a1f799::" providerId="AD" clId="Web-{08F72102-DF19-40D3-B427-53F240D854A5}"/>
    <pc:docChg chg="modSld">
      <pc:chgData name="Utilisateur invité" userId="S::urn:spo:anon#faaa9ee1210dfc4a80179717118849cf68d4d3e768f969fffe463306a4a1f799::" providerId="AD" clId="Web-{08F72102-DF19-40D3-B427-53F240D854A5}" dt="2024-11-04T12:32:46.167" v="38" actId="20577"/>
      <pc:docMkLst>
        <pc:docMk/>
      </pc:docMkLst>
      <pc:sldChg chg="addSp delSp modSp">
        <pc:chgData name="Utilisateur invité" userId="S::urn:spo:anon#faaa9ee1210dfc4a80179717118849cf68d4d3e768f969fffe463306a4a1f799::" providerId="AD" clId="Web-{08F72102-DF19-40D3-B427-53F240D854A5}" dt="2024-11-04T12:32:46.167" v="38" actId="20577"/>
        <pc:sldMkLst>
          <pc:docMk/>
          <pc:sldMk cId="3054620897" sldId="264"/>
        </pc:sldMkLst>
        <pc:spChg chg="del">
          <ac:chgData name="Utilisateur invité" userId="S::urn:spo:anon#faaa9ee1210dfc4a80179717118849cf68d4d3e768f969fffe463306a4a1f799::" providerId="AD" clId="Web-{08F72102-DF19-40D3-B427-53F240D854A5}" dt="2024-11-04T12:31:36.900" v="30"/>
          <ac:spMkLst>
            <pc:docMk/>
            <pc:sldMk cId="3054620897" sldId="264"/>
            <ac:spMk id="2" creationId="{659B8E1B-7A9F-4345-BC0E-1F5F7DC2035F}"/>
          </ac:spMkLst>
        </pc:spChg>
        <pc:spChg chg="del">
          <ac:chgData name="Utilisateur invité" userId="S::urn:spo:anon#faaa9ee1210dfc4a80179717118849cf68d4d3e768f969fffe463306a4a1f799::" providerId="AD" clId="Web-{08F72102-DF19-40D3-B427-53F240D854A5}" dt="2024-11-04T12:31:33.541" v="28"/>
          <ac:spMkLst>
            <pc:docMk/>
            <pc:sldMk cId="3054620897" sldId="264"/>
            <ac:spMk id="3" creationId="{5DEC7BFF-91C4-46E4-8F95-2B47E39A8E5A}"/>
          </ac:spMkLst>
        </pc:spChg>
        <pc:graphicFrameChg chg="add del mod modGraphic">
          <ac:chgData name="Utilisateur invité" userId="S::urn:spo:anon#faaa9ee1210dfc4a80179717118849cf68d4d3e768f969fffe463306a4a1f799::" providerId="AD" clId="Web-{08F72102-DF19-40D3-B427-53F240D854A5}" dt="2024-11-04T12:29:56.866" v="1"/>
          <ac:graphicFrameMkLst>
            <pc:docMk/>
            <pc:sldMk cId="3054620897" sldId="264"/>
            <ac:graphicFrameMk id="4" creationId="{C00EE97B-2FAE-F2C0-9ECB-08DC0505150C}"/>
          </ac:graphicFrameMkLst>
        </pc:graphicFrameChg>
        <pc:graphicFrameChg chg="add mod modGraphic">
          <ac:chgData name="Utilisateur invité" userId="S::urn:spo:anon#faaa9ee1210dfc4a80179717118849cf68d4d3e768f969fffe463306a4a1f799::" providerId="AD" clId="Web-{08F72102-DF19-40D3-B427-53F240D854A5}" dt="2024-11-04T12:32:46.167" v="38" actId="20577"/>
          <ac:graphicFrameMkLst>
            <pc:docMk/>
            <pc:sldMk cId="3054620897" sldId="264"/>
            <ac:graphicFrameMk id="17" creationId="{CA7BEBB0-EB8B-14F9-B6FC-5313FE5742B0}"/>
          </ac:graphicFrameMkLst>
        </pc:graphicFrameChg>
      </pc:sldChg>
    </pc:docChg>
  </pc:docChgLst>
  <pc:docChgLst>
    <pc:chgData name="Eliott Guénard" userId="ea4f34ad-86b1-4f1b-b80e-2b2bfa468aca" providerId="ADAL" clId="{52646BB3-650C-4B89-B9E1-8CB20C2FD7FB}"/>
    <pc:docChg chg="custSel modSld">
      <pc:chgData name="Eliott Guénard" userId="ea4f34ad-86b1-4f1b-b80e-2b2bfa468aca" providerId="ADAL" clId="{52646BB3-650C-4B89-B9E1-8CB20C2FD7FB}" dt="2024-11-07T19:09:42.958" v="31" actId="20577"/>
      <pc:docMkLst>
        <pc:docMk/>
      </pc:docMkLst>
      <pc:sldChg chg="modSp mod">
        <pc:chgData name="Eliott Guénard" userId="ea4f34ad-86b1-4f1b-b80e-2b2bfa468aca" providerId="ADAL" clId="{52646BB3-650C-4B89-B9E1-8CB20C2FD7FB}" dt="2024-11-07T19:07:04.308" v="2" actId="20577"/>
        <pc:sldMkLst>
          <pc:docMk/>
          <pc:sldMk cId="4254699499" sldId="263"/>
        </pc:sldMkLst>
        <pc:spChg chg="mod">
          <ac:chgData name="Eliott Guénard" userId="ea4f34ad-86b1-4f1b-b80e-2b2bfa468aca" providerId="ADAL" clId="{52646BB3-650C-4B89-B9E1-8CB20C2FD7FB}" dt="2024-11-07T19:07:04.308" v="2" actId="20577"/>
          <ac:spMkLst>
            <pc:docMk/>
            <pc:sldMk cId="4254699499" sldId="263"/>
            <ac:spMk id="8" creationId="{9E94C81E-D5AA-65EF-D856-68D47DBC29FD}"/>
          </ac:spMkLst>
        </pc:spChg>
        <pc:spChg chg="mod">
          <ac:chgData name="Eliott Guénard" userId="ea4f34ad-86b1-4f1b-b80e-2b2bfa468aca" providerId="ADAL" clId="{52646BB3-650C-4B89-B9E1-8CB20C2FD7FB}" dt="2024-11-07T19:06:48.765" v="1" actId="20577"/>
          <ac:spMkLst>
            <pc:docMk/>
            <pc:sldMk cId="4254699499" sldId="263"/>
            <ac:spMk id="48" creationId="{CEEBDFB0-C680-4E59-AEC8-4895181A405A}"/>
          </ac:spMkLst>
        </pc:spChg>
      </pc:sldChg>
      <pc:sldChg chg="modSp mod">
        <pc:chgData name="Eliott Guénard" userId="ea4f34ad-86b1-4f1b-b80e-2b2bfa468aca" providerId="ADAL" clId="{52646BB3-650C-4B89-B9E1-8CB20C2FD7FB}" dt="2024-11-07T19:09:42.958" v="31" actId="20577"/>
        <pc:sldMkLst>
          <pc:docMk/>
          <pc:sldMk cId="3054620897" sldId="264"/>
        </pc:sldMkLst>
        <pc:spChg chg="mod">
          <ac:chgData name="Eliott Guénard" userId="ea4f34ad-86b1-4f1b-b80e-2b2bfa468aca" providerId="ADAL" clId="{52646BB3-650C-4B89-B9E1-8CB20C2FD7FB}" dt="2024-11-07T19:09:42.958" v="31" actId="20577"/>
          <ac:spMkLst>
            <pc:docMk/>
            <pc:sldMk cId="3054620897" sldId="264"/>
            <ac:spMk id="5" creationId="{959471CD-9BA6-509F-B584-EAEAAE4D26A7}"/>
          </ac:spMkLst>
        </pc:spChg>
      </pc:sldChg>
      <pc:sldChg chg="modSp mod">
        <pc:chgData name="Eliott Guénard" userId="ea4f34ad-86b1-4f1b-b80e-2b2bfa468aca" providerId="ADAL" clId="{52646BB3-650C-4B89-B9E1-8CB20C2FD7FB}" dt="2024-11-07T19:08:38.768" v="19" actId="1076"/>
        <pc:sldMkLst>
          <pc:docMk/>
          <pc:sldMk cId="340820751" sldId="279"/>
        </pc:sldMkLst>
        <pc:spChg chg="mod">
          <ac:chgData name="Eliott Guénard" userId="ea4f34ad-86b1-4f1b-b80e-2b2bfa468aca" providerId="ADAL" clId="{52646BB3-650C-4B89-B9E1-8CB20C2FD7FB}" dt="2024-11-07T19:08:38.768" v="19" actId="1076"/>
          <ac:spMkLst>
            <pc:docMk/>
            <pc:sldMk cId="340820751" sldId="279"/>
            <ac:spMk id="20" creationId="{9D40C4E9-A89B-6F14-23DA-C19E72DED0AA}"/>
          </ac:spMkLst>
        </pc:spChg>
      </pc:sldChg>
      <pc:sldChg chg="modSp mod">
        <pc:chgData name="Eliott Guénard" userId="ea4f34ad-86b1-4f1b-b80e-2b2bfa468aca" providerId="ADAL" clId="{52646BB3-650C-4B89-B9E1-8CB20C2FD7FB}" dt="2024-11-07T19:09:21.626" v="25" actId="14100"/>
        <pc:sldMkLst>
          <pc:docMk/>
          <pc:sldMk cId="42355895" sldId="280"/>
        </pc:sldMkLst>
        <pc:spChg chg="mod">
          <ac:chgData name="Eliott Guénard" userId="ea4f34ad-86b1-4f1b-b80e-2b2bfa468aca" providerId="ADAL" clId="{52646BB3-650C-4B89-B9E1-8CB20C2FD7FB}" dt="2024-11-07T19:09:21.626" v="25" actId="14100"/>
          <ac:spMkLst>
            <pc:docMk/>
            <pc:sldMk cId="42355895" sldId="280"/>
            <ac:spMk id="2" creationId="{92DB70B5-A875-9034-F4CB-619204909250}"/>
          </ac:spMkLst>
        </pc:spChg>
        <pc:spChg chg="mod">
          <ac:chgData name="Eliott Guénard" userId="ea4f34ad-86b1-4f1b-b80e-2b2bfa468aca" providerId="ADAL" clId="{52646BB3-650C-4B89-B9E1-8CB20C2FD7FB}" dt="2024-11-07T19:09:05.135" v="23" actId="20577"/>
          <ac:spMkLst>
            <pc:docMk/>
            <pc:sldMk cId="42355895" sldId="280"/>
            <ac:spMk id="5" creationId="{FC28F9C4-2A4F-8312-655D-16B58FCA3424}"/>
          </ac:spMkLst>
        </pc:spChg>
      </pc:sldChg>
    </pc:docChg>
  </pc:docChgLst>
  <pc:docChgLst>
    <pc:chgData name="camille carraco" userId="56143e5a-ab29-4da9-b877-5ab009ac2d74" providerId="ADAL" clId="{FD902634-13F9-424A-8F33-07B9A022132B}"/>
    <pc:docChg chg="custSel delSld modSld">
      <pc:chgData name="camille carraco" userId="56143e5a-ab29-4da9-b877-5ab009ac2d74" providerId="ADAL" clId="{FD902634-13F9-424A-8F33-07B9A022132B}" dt="2024-11-04T12:54:43.041" v="263" actId="478"/>
      <pc:docMkLst>
        <pc:docMk/>
      </pc:docMkLst>
      <pc:sldChg chg="del">
        <pc:chgData name="camille carraco" userId="56143e5a-ab29-4da9-b877-5ab009ac2d74" providerId="ADAL" clId="{FD902634-13F9-424A-8F33-07B9A022132B}" dt="2024-11-04T12:47:26.942" v="106" actId="2696"/>
        <pc:sldMkLst>
          <pc:docMk/>
          <pc:sldMk cId="1701148365" sldId="258"/>
        </pc:sldMkLst>
      </pc:sldChg>
      <pc:sldChg chg="del">
        <pc:chgData name="camille carraco" userId="56143e5a-ab29-4da9-b877-5ab009ac2d74" providerId="ADAL" clId="{FD902634-13F9-424A-8F33-07B9A022132B}" dt="2024-11-04T12:47:28.843" v="107" actId="2696"/>
        <pc:sldMkLst>
          <pc:docMk/>
          <pc:sldMk cId="473743060" sldId="259"/>
        </pc:sldMkLst>
      </pc:sldChg>
      <pc:sldChg chg="del">
        <pc:chgData name="camille carraco" userId="56143e5a-ab29-4da9-b877-5ab009ac2d74" providerId="ADAL" clId="{FD902634-13F9-424A-8F33-07B9A022132B}" dt="2024-11-04T12:47:30.871" v="108" actId="2696"/>
        <pc:sldMkLst>
          <pc:docMk/>
          <pc:sldMk cId="3211269071" sldId="260"/>
        </pc:sldMkLst>
      </pc:sldChg>
      <pc:sldChg chg="del">
        <pc:chgData name="camille carraco" userId="56143e5a-ab29-4da9-b877-5ab009ac2d74" providerId="ADAL" clId="{FD902634-13F9-424A-8F33-07B9A022132B}" dt="2024-11-04T12:47:34.017" v="109" actId="2696"/>
        <pc:sldMkLst>
          <pc:docMk/>
          <pc:sldMk cId="793293411" sldId="261"/>
        </pc:sldMkLst>
      </pc:sldChg>
      <pc:sldChg chg="addSp modSp del">
        <pc:chgData name="camille carraco" userId="56143e5a-ab29-4da9-b877-5ab009ac2d74" providerId="ADAL" clId="{FD902634-13F9-424A-8F33-07B9A022132B}" dt="2024-11-04T12:54:28.697" v="261" actId="2696"/>
        <pc:sldMkLst>
          <pc:docMk/>
          <pc:sldMk cId="484867556" sldId="262"/>
        </pc:sldMkLst>
        <pc:spChg chg="add mod">
          <ac:chgData name="camille carraco" userId="56143e5a-ab29-4da9-b877-5ab009ac2d74" providerId="ADAL" clId="{FD902634-13F9-424A-8F33-07B9A022132B}" dt="2024-11-04T12:52:53.514" v="256"/>
          <ac:spMkLst>
            <pc:docMk/>
            <pc:sldMk cId="484867556" sldId="262"/>
            <ac:spMk id="18" creationId="{DB58D8F6-7326-40A2-BD7C-978D2BF3117E}"/>
          </ac:spMkLst>
        </pc:spChg>
      </pc:sldChg>
      <pc:sldChg chg="addSp modSp mod">
        <pc:chgData name="camille carraco" userId="56143e5a-ab29-4da9-b877-5ab009ac2d74" providerId="ADAL" clId="{FD902634-13F9-424A-8F33-07B9A022132B}" dt="2024-11-04T12:52:47.600" v="255" actId="14100"/>
        <pc:sldMkLst>
          <pc:docMk/>
          <pc:sldMk cId="4254699499" sldId="263"/>
        </pc:sldMkLst>
        <pc:spChg chg="add mod">
          <ac:chgData name="camille carraco" userId="56143e5a-ab29-4da9-b877-5ab009ac2d74" providerId="ADAL" clId="{FD902634-13F9-424A-8F33-07B9A022132B}" dt="2024-11-04T12:52:47.600" v="255" actId="14100"/>
          <ac:spMkLst>
            <pc:docMk/>
            <pc:sldMk cId="4254699499" sldId="263"/>
            <ac:spMk id="2" creationId="{236A2A3A-2BCA-4D3A-B8EF-52F62DE7959F}"/>
          </ac:spMkLst>
        </pc:spChg>
      </pc:sldChg>
      <pc:sldChg chg="addSp delSp modSp mod setBg">
        <pc:chgData name="camille carraco" userId="56143e5a-ab29-4da9-b877-5ab009ac2d74" providerId="ADAL" clId="{FD902634-13F9-424A-8F33-07B9A022132B}" dt="2024-11-04T12:54:43.041" v="263" actId="478"/>
        <pc:sldMkLst>
          <pc:docMk/>
          <pc:sldMk cId="3054620897" sldId="264"/>
        </pc:sldMkLst>
        <pc:graphicFrameChg chg="add del mod modGraphic">
          <ac:chgData name="camille carraco" userId="56143e5a-ab29-4da9-b877-5ab009ac2d74" providerId="ADAL" clId="{FD902634-13F9-424A-8F33-07B9A022132B}" dt="2024-11-04T12:36:37.574" v="17" actId="478"/>
          <ac:graphicFrameMkLst>
            <pc:docMk/>
            <pc:sldMk cId="3054620897" sldId="264"/>
            <ac:graphicFrameMk id="2" creationId="{2159541C-FFEA-4AED-A661-82D876C94412}"/>
          </ac:graphicFrameMkLst>
        </pc:graphicFrameChg>
        <pc:graphicFrameChg chg="add mod">
          <ac:chgData name="camille carraco" userId="56143e5a-ab29-4da9-b877-5ab009ac2d74" providerId="ADAL" clId="{FD902634-13F9-424A-8F33-07B9A022132B}" dt="2024-11-04T12:54:02.657" v="260" actId="208"/>
          <ac:graphicFrameMkLst>
            <pc:docMk/>
            <pc:sldMk cId="3054620897" sldId="264"/>
            <ac:graphicFrameMk id="4" creationId="{F5E7C545-6313-4302-8E58-BEFB8AF8B15E}"/>
          </ac:graphicFrameMkLst>
        </pc:graphicFrameChg>
        <pc:graphicFrameChg chg="add del modGraphic">
          <ac:chgData name="camille carraco" userId="56143e5a-ab29-4da9-b877-5ab009ac2d74" providerId="ADAL" clId="{FD902634-13F9-424A-8F33-07B9A022132B}" dt="2024-11-04T12:54:43.041" v="263" actId="478"/>
          <ac:graphicFrameMkLst>
            <pc:docMk/>
            <pc:sldMk cId="3054620897" sldId="264"/>
            <ac:graphicFrameMk id="5" creationId="{541E84AA-B9B7-4C1F-BBE2-8AE84CC85BF7}"/>
          </ac:graphicFrameMkLst>
        </pc:graphicFrameChg>
        <pc:graphicFrameChg chg="del mod">
          <ac:chgData name="camille carraco" userId="56143e5a-ab29-4da9-b877-5ab009ac2d74" providerId="ADAL" clId="{FD902634-13F9-424A-8F33-07B9A022132B}" dt="2024-11-04T12:34:02.918" v="1" actId="478"/>
          <ac:graphicFrameMkLst>
            <pc:docMk/>
            <pc:sldMk cId="3054620897" sldId="264"/>
            <ac:graphicFrameMk id="17" creationId="{CA7BEBB0-EB8B-14F9-B6FC-5313FE5742B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u="sng">
              <a:latin typeface="Calibri (Corps)"/>
            </a:rPr>
            <a:t>I- </a:t>
          </a:r>
          <a:r>
            <a:rPr lang="fr-FR" sz="1400" b="1" i="0" u="sng">
              <a:latin typeface="Calibri (Corps)"/>
            </a:rPr>
            <a:t>Barcelona 92' :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, </a:t>
          </a:r>
          <a:r>
            <a:rPr lang="fr-FR" sz="1400" b="1" i="0" u="sng" err="1">
              <a:latin typeface="Calibri (Corps)"/>
            </a:rPr>
            <a:t>Demographical</a:t>
          </a:r>
          <a:r>
            <a:rPr lang="fr-FR" sz="1400" b="1" i="0" u="sng">
              <a:latin typeface="Calibri (Corps)"/>
            </a:rPr>
            <a:t> and </a:t>
          </a:r>
          <a:r>
            <a:rPr lang="fr-FR" sz="1400" b="1" i="0" u="sng" err="1">
              <a:latin typeface="Calibri (Corps)"/>
            </a:rPr>
            <a:t>Economical</a:t>
          </a:r>
          <a:r>
            <a:rPr lang="fr-FR" sz="1400" b="1" i="0" u="sng">
              <a:latin typeface="Calibri (Corps)"/>
            </a:rPr>
            <a:t> Data</a:t>
          </a:r>
        </a:p>
        <a:p>
          <a:pPr algn="l"/>
          <a:r>
            <a:rPr lang="fr-FR" sz="1400" b="1" u="sng">
              <a:latin typeface="Calibri (Corps)"/>
            </a:rPr>
            <a:t>1 </a:t>
          </a:r>
          <a:r>
            <a:rPr lang="fr-FR" sz="1400" b="1" i="0" u="sng">
              <a:latin typeface="Calibri (Corps)"/>
            </a:rPr>
            <a:t>–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i="0" u="none"/>
            <a:t>II-Barcelone : un voyage à travers son histoire et son urbanisation</a:t>
          </a:r>
          <a:endParaRPr lang="fr-FR" sz="14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u="none">
              <a:latin typeface="Calibri (Corps)"/>
            </a:rPr>
            <a:t>I- </a:t>
          </a:r>
          <a:r>
            <a:rPr lang="fr-FR" sz="1400" b="0" i="0" u="none">
              <a:latin typeface="Calibri (Corps)"/>
            </a:rPr>
            <a:t>Barcelona 92' :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, </a:t>
          </a:r>
          <a:r>
            <a:rPr lang="fr-FR" sz="1400" b="0" i="0" u="none" err="1">
              <a:latin typeface="Calibri (Corps)"/>
            </a:rPr>
            <a:t>Demographical</a:t>
          </a:r>
          <a:r>
            <a:rPr lang="fr-FR" sz="1400" b="0" i="0" u="none">
              <a:latin typeface="Calibri (Corps)"/>
            </a:rPr>
            <a:t> and </a:t>
          </a:r>
          <a:r>
            <a:rPr lang="fr-FR" sz="1400" b="0" i="0" u="none" err="1">
              <a:latin typeface="Calibri (Corps)"/>
            </a:rPr>
            <a:t>Economical</a:t>
          </a:r>
          <a:r>
            <a:rPr lang="fr-FR" sz="1400" b="0" i="0" u="none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i="0" u="sng"/>
            <a:t>II-Barcelone : un voyage à travers son histoire et son urbanisation</a:t>
          </a:r>
          <a:endParaRPr lang="fr-FR" sz="1400" b="1" u="sng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1" u="sng"/>
            <a:t>2- </a:t>
          </a:r>
          <a:r>
            <a:rPr lang="fr-FR" sz="1400" b="1" i="0" u="sng"/>
            <a:t>Architecture de Barcelone</a:t>
          </a:r>
          <a:endParaRPr lang="fr-FR" sz="1400" b="1" u="sng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u="none">
              <a:latin typeface="Calibri (Corps)"/>
            </a:rPr>
            <a:t>I- </a:t>
          </a:r>
          <a:r>
            <a:rPr lang="fr-FR" sz="1400" b="0" i="0" u="none">
              <a:latin typeface="Calibri (Corps)"/>
            </a:rPr>
            <a:t>Barcelona 92' :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, </a:t>
          </a:r>
          <a:r>
            <a:rPr lang="fr-FR" sz="1400" b="0" i="0" u="none" err="1">
              <a:latin typeface="Calibri (Corps)"/>
            </a:rPr>
            <a:t>Demographical</a:t>
          </a:r>
          <a:r>
            <a:rPr lang="fr-FR" sz="1400" b="0" i="0" u="none">
              <a:latin typeface="Calibri (Corps)"/>
            </a:rPr>
            <a:t> and </a:t>
          </a:r>
          <a:r>
            <a:rPr lang="fr-FR" sz="1400" b="0" i="0" u="none" err="1">
              <a:latin typeface="Calibri (Corps)"/>
            </a:rPr>
            <a:t>Economical</a:t>
          </a:r>
          <a:r>
            <a:rPr lang="fr-FR" sz="1400" b="0" i="0" u="none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i="0" u="sng"/>
            <a:t>II-Barcelone : un voyage à travers son histoire et son urbanisation</a:t>
          </a:r>
          <a:endParaRPr lang="fr-FR" sz="1400" b="1" u="sng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1" u="sng"/>
            <a:t>2- </a:t>
          </a:r>
          <a:r>
            <a:rPr lang="fr-FR" sz="1400" b="1" i="0" u="sng"/>
            <a:t>Architecture de Barcelone</a:t>
          </a:r>
          <a:endParaRPr lang="fr-FR" sz="1400" b="1" u="sng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u="sng">
              <a:latin typeface="Calibri (Corps)"/>
            </a:rPr>
            <a:t>I- </a:t>
          </a:r>
          <a:r>
            <a:rPr lang="fr-FR" sz="1400" b="1" i="0" u="sng">
              <a:latin typeface="Calibri (Corps)"/>
            </a:rPr>
            <a:t>Barcelona 92' :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, </a:t>
          </a:r>
          <a:r>
            <a:rPr lang="fr-FR" sz="1400" b="1" i="0" u="sng" err="1">
              <a:latin typeface="Calibri (Corps)"/>
            </a:rPr>
            <a:t>Demographical</a:t>
          </a:r>
          <a:r>
            <a:rPr lang="fr-FR" sz="1400" b="1" i="0" u="sng">
              <a:latin typeface="Calibri (Corps)"/>
            </a:rPr>
            <a:t> and </a:t>
          </a:r>
          <a:r>
            <a:rPr lang="fr-FR" sz="1400" b="1" i="0" u="sng" err="1">
              <a:latin typeface="Calibri (Corps)"/>
            </a:rPr>
            <a:t>Economical</a:t>
          </a:r>
          <a:r>
            <a:rPr lang="fr-FR" sz="1400" b="1" i="0" u="sng">
              <a:latin typeface="Calibri (Corps)"/>
            </a:rPr>
            <a:t> Data</a:t>
          </a:r>
        </a:p>
        <a:p>
          <a:pPr algn="l"/>
          <a:r>
            <a:rPr lang="fr-FR" sz="1400" b="1" u="sng">
              <a:latin typeface="Calibri (Corps)"/>
            </a:rPr>
            <a:t>1 </a:t>
          </a:r>
          <a:r>
            <a:rPr lang="fr-FR" sz="1400" b="1" i="0" u="sng">
              <a:latin typeface="Calibri (Corps)"/>
            </a:rPr>
            <a:t>–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i="0" u="none"/>
            <a:t>II-Barcelone : un voyage à travers son histoire et son urbanisation</a:t>
          </a:r>
          <a:endParaRPr lang="fr-FR" sz="14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u="sng">
              <a:latin typeface="Calibri (Corps)"/>
            </a:rPr>
            <a:t>I- </a:t>
          </a:r>
          <a:r>
            <a:rPr lang="fr-FR" sz="1400" b="1" i="0" u="sng">
              <a:latin typeface="Calibri (Corps)"/>
            </a:rPr>
            <a:t>Barcelona 92' :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, </a:t>
          </a:r>
          <a:r>
            <a:rPr lang="fr-FR" sz="1400" b="1" i="0" u="sng" err="1">
              <a:latin typeface="Calibri (Corps)"/>
            </a:rPr>
            <a:t>Demographical</a:t>
          </a:r>
          <a:r>
            <a:rPr lang="fr-FR" sz="1400" b="1" i="0" u="sng">
              <a:latin typeface="Calibri (Corps)"/>
            </a:rPr>
            <a:t> and </a:t>
          </a:r>
          <a:r>
            <a:rPr lang="fr-FR" sz="1400" b="1" i="0" u="sng" err="1">
              <a:latin typeface="Calibri (Corps)"/>
            </a:rPr>
            <a:t>Economical</a:t>
          </a:r>
          <a:r>
            <a:rPr lang="fr-FR" sz="1400" b="1" i="0" u="sng">
              <a:latin typeface="Calibri (Corps)"/>
            </a:rPr>
            <a:t> Data</a:t>
          </a:r>
        </a:p>
        <a:p>
          <a:pPr algn="l"/>
          <a:r>
            <a:rPr lang="fr-FR" sz="1400" b="1" u="sng">
              <a:latin typeface="Calibri (Corps)"/>
            </a:rPr>
            <a:t>1 </a:t>
          </a:r>
          <a:r>
            <a:rPr lang="fr-FR" sz="1400" b="1" i="0" u="sng">
              <a:latin typeface="Calibri (Corps)"/>
            </a:rPr>
            <a:t>–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i="0" u="none"/>
            <a:t>II-Barcelone : un voyage à travers son histoire et son urbanisation</a:t>
          </a:r>
          <a:endParaRPr lang="fr-FR" sz="14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u="sng">
              <a:latin typeface="Calibri (Corps)"/>
            </a:rPr>
            <a:t>I- </a:t>
          </a:r>
          <a:r>
            <a:rPr lang="fr-FR" sz="1400" b="1" i="0" u="sng">
              <a:latin typeface="Calibri (Corps)"/>
            </a:rPr>
            <a:t>Barcelona 92' : </a:t>
          </a:r>
          <a:r>
            <a:rPr lang="fr-FR" sz="1400" b="1" i="0" u="sng" err="1">
              <a:latin typeface="Calibri (Corps)"/>
            </a:rPr>
            <a:t>Geographical</a:t>
          </a:r>
          <a:r>
            <a:rPr lang="fr-FR" sz="1400" b="1" i="0" u="sng">
              <a:latin typeface="Calibri (Corps)"/>
            </a:rPr>
            <a:t>, </a:t>
          </a:r>
          <a:r>
            <a:rPr lang="fr-FR" sz="1400" b="1" i="0" u="sng" err="1">
              <a:latin typeface="Calibri (Corps)"/>
            </a:rPr>
            <a:t>Demographical</a:t>
          </a:r>
          <a:r>
            <a:rPr lang="fr-FR" sz="1400" b="1" i="0" u="sng">
              <a:latin typeface="Calibri (Corps)"/>
            </a:rPr>
            <a:t> and </a:t>
          </a:r>
          <a:r>
            <a:rPr lang="fr-FR" sz="1400" b="1" i="0" u="sng" err="1">
              <a:latin typeface="Calibri (Corps)"/>
            </a:rPr>
            <a:t>Economical</a:t>
          </a:r>
          <a:r>
            <a:rPr lang="fr-FR" sz="1400" b="1" i="0" u="sng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1" u="sng">
              <a:latin typeface="Calibri (Corps)"/>
            </a:rPr>
            <a:t>2- </a:t>
          </a:r>
          <a:r>
            <a:rPr lang="fr-FR" sz="1400" b="1" i="0" u="sng">
              <a:latin typeface="Calibri (Corps)"/>
            </a:rPr>
            <a:t>Data about </a:t>
          </a:r>
          <a:r>
            <a:rPr lang="fr-FR" sz="1400" b="1" i="0" u="sng" err="1">
              <a:latin typeface="Calibri (Corps)"/>
            </a:rPr>
            <a:t>Demographics</a:t>
          </a:r>
          <a:endParaRPr lang="fr-FR" sz="1400" b="1" i="0" u="sng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i="0" u="none"/>
            <a:t>II-Barcelone : un voyage à travers son histoire et son urbanisation</a:t>
          </a:r>
          <a:endParaRPr lang="fr-FR" sz="14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600" b="1" u="sng">
              <a:latin typeface="Calibri (Corps)"/>
            </a:rPr>
            <a:t>I- </a:t>
          </a:r>
          <a:r>
            <a:rPr lang="fr-FR" sz="1600" b="1" i="0" u="sng">
              <a:latin typeface="Calibri (Corps)"/>
            </a:rPr>
            <a:t>Barcelona 92' : </a:t>
          </a:r>
          <a:r>
            <a:rPr lang="fr-FR" sz="1600" b="1" i="0" u="sng" err="1">
              <a:latin typeface="Calibri (Corps)"/>
            </a:rPr>
            <a:t>Geographical</a:t>
          </a:r>
          <a:r>
            <a:rPr lang="fr-FR" sz="1600" b="1" i="0" u="sng">
              <a:latin typeface="Calibri (Corps)"/>
            </a:rPr>
            <a:t>, </a:t>
          </a:r>
          <a:r>
            <a:rPr lang="fr-FR" sz="1600" b="1" i="0" u="sng" err="1">
              <a:latin typeface="Calibri (Corps)"/>
            </a:rPr>
            <a:t>Demographical</a:t>
          </a:r>
          <a:r>
            <a:rPr lang="fr-FR" sz="1600" b="1" i="0" u="sng">
              <a:latin typeface="Calibri (Corps)"/>
            </a:rPr>
            <a:t> and </a:t>
          </a:r>
          <a:r>
            <a:rPr lang="fr-FR" sz="1600" b="1" i="0" u="sng" err="1">
              <a:latin typeface="Calibri (Corps)"/>
            </a:rPr>
            <a:t>Economical</a:t>
          </a:r>
          <a:r>
            <a:rPr lang="fr-FR" sz="1600" b="1" i="0" u="sng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1" i="0" u="sng">
              <a:latin typeface="Calibri (Corps)"/>
            </a:rPr>
            <a:t>3- Impact</a:t>
          </a:r>
          <a:r>
            <a:rPr lang="fr-FR" sz="1400" b="1" u="sng">
              <a:latin typeface="Calibri (Corps)"/>
            </a:rPr>
            <a:t> of the </a:t>
          </a:r>
          <a:r>
            <a:rPr lang="fr-FR" sz="1400" b="1" u="sng" err="1">
              <a:latin typeface="Calibri (Corps)"/>
            </a:rPr>
            <a:t>Olympics</a:t>
          </a:r>
          <a:r>
            <a:rPr lang="fr-FR" sz="1400" b="1" u="sng">
              <a:latin typeface="Calibri (Corps)"/>
            </a:rPr>
            <a:t> on </a:t>
          </a:r>
          <a:r>
            <a:rPr lang="fr-FR" sz="1400" b="1" u="sng" err="1">
              <a:latin typeface="Calibri (Corps)"/>
            </a:rPr>
            <a:t>Spain's</a:t>
          </a:r>
          <a:r>
            <a:rPr lang="fr-FR" sz="1400" b="1" u="sng">
              <a:latin typeface="Calibri (Corps)"/>
            </a:rPr>
            <a:t> Economy</a:t>
          </a:r>
          <a:endParaRPr lang="fr-FR" sz="1400" b="1" u="sng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600" b="0" i="0" u="none"/>
            <a:t>II-Barcelone : un voyage à travers son histoire et son urbanisation</a:t>
          </a:r>
          <a:endParaRPr lang="fr-FR" sz="16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600" b="1" u="sng" dirty="0">
              <a:latin typeface="Calibri (Corps)"/>
            </a:rPr>
            <a:t>I- </a:t>
          </a:r>
          <a:r>
            <a:rPr lang="fr-FR" sz="1600" b="1" i="0" u="sng" dirty="0">
              <a:latin typeface="Calibri (Corps)"/>
            </a:rPr>
            <a:t>Barcelona 92' : </a:t>
          </a:r>
          <a:r>
            <a:rPr lang="fr-FR" sz="1600" b="1" i="0" u="sng" dirty="0" err="1">
              <a:latin typeface="Calibri (Corps)"/>
            </a:rPr>
            <a:t>Geographical</a:t>
          </a:r>
          <a:r>
            <a:rPr lang="fr-FR" sz="1600" b="1" i="0" u="sng" dirty="0">
              <a:latin typeface="Calibri (Corps)"/>
            </a:rPr>
            <a:t>, </a:t>
          </a:r>
          <a:r>
            <a:rPr lang="fr-FR" sz="1600" b="1" i="0" u="sng" dirty="0" err="1">
              <a:latin typeface="Calibri (Corps)"/>
            </a:rPr>
            <a:t>Demographical</a:t>
          </a:r>
          <a:r>
            <a:rPr lang="fr-FR" sz="1600" b="1" i="0" u="sng" dirty="0">
              <a:latin typeface="Calibri (Corps)"/>
            </a:rPr>
            <a:t> and </a:t>
          </a:r>
          <a:r>
            <a:rPr lang="fr-FR" sz="1600" b="1" i="0" u="sng" dirty="0" err="1">
              <a:latin typeface="Calibri (Corps)"/>
            </a:rPr>
            <a:t>Economical</a:t>
          </a:r>
          <a:r>
            <a:rPr lang="fr-FR" sz="1600" b="1" i="0" u="sng" dirty="0">
              <a:latin typeface="Calibri (Corps)"/>
            </a:rPr>
            <a:t> Data</a:t>
          </a:r>
        </a:p>
        <a:p>
          <a:pPr algn="l"/>
          <a:r>
            <a:rPr lang="fr-FR" sz="1400" b="0" u="none" dirty="0">
              <a:latin typeface="Calibri (Corps)"/>
            </a:rPr>
            <a:t>1 </a:t>
          </a:r>
          <a:r>
            <a:rPr lang="fr-FR" sz="1400" b="0" i="0" u="none" dirty="0">
              <a:latin typeface="Calibri (Corps)"/>
            </a:rPr>
            <a:t>– </a:t>
          </a:r>
          <a:r>
            <a:rPr lang="fr-FR" sz="1400" b="0" i="0" u="none" dirty="0" err="1">
              <a:latin typeface="Calibri (Corps)"/>
            </a:rPr>
            <a:t>Geographical</a:t>
          </a:r>
          <a:r>
            <a:rPr lang="fr-FR" sz="1400" b="0" i="0" u="none" dirty="0">
              <a:latin typeface="Calibri (Corps)"/>
            </a:rPr>
            <a:t> Setting</a:t>
          </a:r>
        </a:p>
        <a:p>
          <a:pPr algn="l"/>
          <a:r>
            <a:rPr lang="fr-FR" sz="1400" b="0" u="none" dirty="0">
              <a:latin typeface="Calibri (Corps)"/>
            </a:rPr>
            <a:t>2- </a:t>
          </a:r>
          <a:r>
            <a:rPr lang="fr-FR" sz="1400" b="0" i="0" u="none" dirty="0">
              <a:latin typeface="Calibri (Corps)"/>
            </a:rPr>
            <a:t>Data about </a:t>
          </a:r>
          <a:r>
            <a:rPr lang="fr-FR" sz="1400" b="0" i="0" u="none" dirty="0" err="1">
              <a:latin typeface="Calibri (Corps)"/>
            </a:rPr>
            <a:t>Demographics</a:t>
          </a:r>
          <a:endParaRPr lang="fr-FR" sz="1400" b="0" i="0" u="none" dirty="0">
            <a:latin typeface="Calibri (Corps)"/>
          </a:endParaRPr>
        </a:p>
        <a:p>
          <a:pPr algn="l"/>
          <a:r>
            <a:rPr lang="fr-FR" sz="1400" b="1" i="0" u="sng" dirty="0">
              <a:latin typeface="Calibri (Corps)"/>
            </a:rPr>
            <a:t>3- Impact</a:t>
          </a:r>
          <a:r>
            <a:rPr lang="fr-FR" sz="1400" b="1" u="sng" dirty="0">
              <a:latin typeface="Calibri (Corps)"/>
            </a:rPr>
            <a:t> of the </a:t>
          </a:r>
          <a:r>
            <a:rPr lang="fr-FR" sz="1400" b="1" u="sng" dirty="0" err="1">
              <a:latin typeface="Calibri (Corps)"/>
            </a:rPr>
            <a:t>Olympics</a:t>
          </a:r>
          <a:r>
            <a:rPr lang="fr-FR" sz="1400" b="1" u="sng" dirty="0">
              <a:latin typeface="Calibri (Corps)"/>
            </a:rPr>
            <a:t> on </a:t>
          </a:r>
          <a:r>
            <a:rPr lang="fr-FR" sz="1400" b="1" u="sng" dirty="0" err="1">
              <a:latin typeface="Calibri (Corps)"/>
            </a:rPr>
            <a:t>Spain's</a:t>
          </a:r>
          <a:r>
            <a:rPr lang="fr-FR" sz="1400" b="1" u="sng" dirty="0">
              <a:latin typeface="Calibri (Corps)"/>
            </a:rPr>
            <a:t> Economy</a:t>
          </a:r>
          <a:endParaRPr lang="fr-FR" sz="1400" b="1" u="sng" dirty="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600" b="0" i="0" u="none"/>
            <a:t>II-Barcelone : un voyage à travers son histoire et son urbanisation</a:t>
          </a:r>
          <a:endParaRPr lang="fr-FR" sz="1600" b="0" u="none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u="none">
              <a:latin typeface="Calibri (Corps)"/>
            </a:rPr>
            <a:t>I- </a:t>
          </a:r>
          <a:r>
            <a:rPr lang="fr-FR" sz="1400" b="0" i="0" u="none">
              <a:latin typeface="Calibri (Corps)"/>
            </a:rPr>
            <a:t>Barcelona 92' :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, </a:t>
          </a:r>
          <a:r>
            <a:rPr lang="fr-FR" sz="1400" b="0" i="0" u="none" err="1">
              <a:latin typeface="Calibri (Corps)"/>
            </a:rPr>
            <a:t>Demographical</a:t>
          </a:r>
          <a:r>
            <a:rPr lang="fr-FR" sz="1400" b="0" i="0" u="none">
              <a:latin typeface="Calibri (Corps)"/>
            </a:rPr>
            <a:t> and </a:t>
          </a:r>
          <a:r>
            <a:rPr lang="fr-FR" sz="1400" b="0" i="0" u="none" err="1">
              <a:latin typeface="Calibri (Corps)"/>
            </a:rPr>
            <a:t>Economical</a:t>
          </a:r>
          <a:r>
            <a:rPr lang="fr-FR" sz="1400" b="0" i="0" u="none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i="0" u="sng"/>
            <a:t>II-Barcelone : un voyage à travers son histoire et son urbanisation</a:t>
          </a:r>
          <a:endParaRPr lang="fr-FR" sz="1400" b="1" u="sng"/>
        </a:p>
        <a:p>
          <a:pPr algn="l"/>
          <a:r>
            <a:rPr lang="fr-FR" sz="1400" b="1" i="0" u="sng"/>
            <a:t>1- Histoire de Barcelone</a:t>
          </a:r>
          <a:endParaRPr lang="fr-FR" sz="1400" b="1" u="sng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u="none">
              <a:latin typeface="Calibri (Corps)"/>
            </a:rPr>
            <a:t>I- </a:t>
          </a:r>
          <a:r>
            <a:rPr lang="fr-FR" sz="1400" b="0" i="0" u="none">
              <a:latin typeface="Calibri (Corps)"/>
            </a:rPr>
            <a:t>Barcelona 92' :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, </a:t>
          </a:r>
          <a:r>
            <a:rPr lang="fr-FR" sz="1400" b="0" i="0" u="none" err="1">
              <a:latin typeface="Calibri (Corps)"/>
            </a:rPr>
            <a:t>Demographical</a:t>
          </a:r>
          <a:r>
            <a:rPr lang="fr-FR" sz="1400" b="0" i="0" u="none">
              <a:latin typeface="Calibri (Corps)"/>
            </a:rPr>
            <a:t> and </a:t>
          </a:r>
          <a:r>
            <a:rPr lang="fr-FR" sz="1400" b="0" i="0" u="none" err="1">
              <a:latin typeface="Calibri (Corps)"/>
            </a:rPr>
            <a:t>Economical</a:t>
          </a:r>
          <a:r>
            <a:rPr lang="fr-FR" sz="1400" b="0" i="0" u="none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i="0" u="sng"/>
            <a:t>II-Barcelone : un voyage à travers son histoire et son urbanisation</a:t>
          </a:r>
          <a:endParaRPr lang="fr-FR" sz="1400" b="1" u="sng"/>
        </a:p>
        <a:p>
          <a:pPr algn="l"/>
          <a:r>
            <a:rPr lang="fr-FR" sz="1400" b="1" i="0" u="sng"/>
            <a:t>1- Histoire de Barcelone</a:t>
          </a:r>
          <a:endParaRPr lang="fr-FR" sz="1400" b="1" u="sng"/>
        </a:p>
        <a:p>
          <a:pPr algn="l"/>
          <a:r>
            <a:rPr lang="fr-FR" sz="1400" b="0" u="none"/>
            <a:t>2- </a:t>
          </a:r>
          <a:r>
            <a:rPr lang="fr-FR" sz="1400" b="0" i="0" u="none"/>
            <a:t>Architecture de Barcelone</a:t>
          </a:r>
          <a:endParaRPr lang="fr-FR" sz="1400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37D27C-3DD0-446B-A712-C0A9FC924C7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30617DD-7DC9-42E5-AF87-449BC71199F1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0" u="none">
              <a:latin typeface="Calibri (Corps)"/>
            </a:rPr>
            <a:t>I- </a:t>
          </a:r>
          <a:r>
            <a:rPr lang="fr-FR" sz="1400" b="0" i="0" u="none">
              <a:latin typeface="Calibri (Corps)"/>
            </a:rPr>
            <a:t>Barcelona 92' :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, </a:t>
          </a:r>
          <a:r>
            <a:rPr lang="fr-FR" sz="1400" b="0" i="0" u="none" err="1">
              <a:latin typeface="Calibri (Corps)"/>
            </a:rPr>
            <a:t>Demographical</a:t>
          </a:r>
          <a:r>
            <a:rPr lang="fr-FR" sz="1400" b="0" i="0" u="none">
              <a:latin typeface="Calibri (Corps)"/>
            </a:rPr>
            <a:t> and </a:t>
          </a:r>
          <a:r>
            <a:rPr lang="fr-FR" sz="1400" b="0" i="0" u="none" err="1">
              <a:latin typeface="Calibri (Corps)"/>
            </a:rPr>
            <a:t>Economical</a:t>
          </a:r>
          <a:r>
            <a:rPr lang="fr-FR" sz="1400" b="0" i="0" u="none">
              <a:latin typeface="Calibri (Corps)"/>
            </a:rPr>
            <a:t> Data</a:t>
          </a:r>
        </a:p>
        <a:p>
          <a:pPr algn="l"/>
          <a:r>
            <a:rPr lang="fr-FR" sz="1400" b="0" u="none">
              <a:latin typeface="Calibri (Corps)"/>
            </a:rPr>
            <a:t>1 </a:t>
          </a:r>
          <a:r>
            <a:rPr lang="fr-FR" sz="1400" b="0" i="0" u="none">
              <a:latin typeface="Calibri (Corps)"/>
            </a:rPr>
            <a:t>– </a:t>
          </a:r>
          <a:r>
            <a:rPr lang="fr-FR" sz="1400" b="0" i="0" u="none" err="1">
              <a:latin typeface="Calibri (Corps)"/>
            </a:rPr>
            <a:t>Geographical</a:t>
          </a:r>
          <a:r>
            <a:rPr lang="fr-FR" sz="1400" b="0" i="0" u="none">
              <a:latin typeface="Calibri (Corps)"/>
            </a:rPr>
            <a:t> Setting</a:t>
          </a:r>
        </a:p>
        <a:p>
          <a:pPr algn="l"/>
          <a:r>
            <a:rPr lang="fr-FR" sz="1400" b="0" u="none">
              <a:latin typeface="Calibri (Corps)"/>
            </a:rPr>
            <a:t>2- </a:t>
          </a:r>
          <a:r>
            <a:rPr lang="fr-FR" sz="1400" b="0" i="0" u="none">
              <a:latin typeface="Calibri (Corps)"/>
            </a:rPr>
            <a:t>Data about </a:t>
          </a:r>
          <a:r>
            <a:rPr lang="fr-FR" sz="1400" b="0" i="0" u="none" err="1">
              <a:latin typeface="Calibri (Corps)"/>
            </a:rPr>
            <a:t>Demographics</a:t>
          </a:r>
          <a:endParaRPr lang="fr-FR" sz="1400" b="0" i="0" u="none">
            <a:latin typeface="Calibri (Corps)"/>
          </a:endParaRPr>
        </a:p>
        <a:p>
          <a:pPr algn="l"/>
          <a:r>
            <a:rPr lang="fr-FR" sz="1400" b="0" i="0" u="none">
              <a:latin typeface="Calibri (Corps)"/>
            </a:rPr>
            <a:t>3- Impact</a:t>
          </a:r>
          <a:r>
            <a:rPr lang="fr-FR" sz="1400" b="0" u="none">
              <a:latin typeface="Calibri (Corps)"/>
            </a:rPr>
            <a:t> of the </a:t>
          </a:r>
          <a:r>
            <a:rPr lang="fr-FR" sz="1400" b="0" u="none" err="1">
              <a:latin typeface="Calibri (Corps)"/>
            </a:rPr>
            <a:t>Olympics</a:t>
          </a:r>
          <a:r>
            <a:rPr lang="fr-FR" sz="1400" b="0" u="none">
              <a:latin typeface="Calibri (Corps)"/>
            </a:rPr>
            <a:t> on </a:t>
          </a:r>
          <a:r>
            <a:rPr lang="fr-FR" sz="1400" b="0" u="none" err="1">
              <a:latin typeface="Calibri (Corps)"/>
            </a:rPr>
            <a:t>Spain's</a:t>
          </a:r>
          <a:r>
            <a:rPr lang="fr-FR" sz="1400" b="0" u="none">
              <a:latin typeface="Calibri (Corps)"/>
            </a:rPr>
            <a:t> Economy</a:t>
          </a:r>
          <a:endParaRPr lang="fr-FR" sz="1400"/>
        </a:p>
      </dgm:t>
    </dgm:pt>
    <dgm:pt modelId="{B83275C4-BF98-4780-A15A-FCC74A11008C}" type="parTrans" cxnId="{9FE921BE-5321-4720-BD7D-B3B8F73C756A}">
      <dgm:prSet/>
      <dgm:spPr/>
      <dgm:t>
        <a:bodyPr/>
        <a:lstStyle/>
        <a:p>
          <a:endParaRPr lang="fr-FR"/>
        </a:p>
      </dgm:t>
    </dgm:pt>
    <dgm:pt modelId="{4819FEA7-2523-4C39-B03C-7DFFCC6888B3}" type="sibTrans" cxnId="{9FE921BE-5321-4720-BD7D-B3B8F73C756A}">
      <dgm:prSet/>
      <dgm:spPr/>
      <dgm:t>
        <a:bodyPr/>
        <a:lstStyle/>
        <a:p>
          <a:endParaRPr lang="fr-FR"/>
        </a:p>
      </dgm:t>
    </dgm:pt>
    <dgm:pt modelId="{E154F600-15D2-498E-8887-0D8F19894A6F}">
      <dgm:prSet phldrT="[Texte]" custT="1"/>
      <dgm:spPr>
        <a:solidFill>
          <a:srgbClr val="C1073A"/>
        </a:solidFill>
        <a:ln>
          <a:solidFill>
            <a:srgbClr val="002060"/>
          </a:solidFill>
        </a:ln>
      </dgm:spPr>
      <dgm:t>
        <a:bodyPr/>
        <a:lstStyle/>
        <a:p>
          <a:pPr algn="l"/>
          <a:r>
            <a:rPr lang="fr-FR" sz="1400" b="1" i="0" u="sng"/>
            <a:t>II-Barcelone : un voyage à travers son histoire et son urbanisation</a:t>
          </a:r>
          <a:endParaRPr lang="fr-FR" sz="1400" b="1" u="sng"/>
        </a:p>
        <a:p>
          <a:pPr algn="l"/>
          <a:r>
            <a:rPr lang="fr-FR" sz="1400" b="0" i="0" u="none"/>
            <a:t>1- Histoire de Barcelone</a:t>
          </a:r>
          <a:endParaRPr lang="fr-FR" sz="1400" b="0" u="none"/>
        </a:p>
        <a:p>
          <a:pPr algn="l"/>
          <a:r>
            <a:rPr lang="fr-FR" sz="1400" b="1" u="sng"/>
            <a:t>2- </a:t>
          </a:r>
          <a:r>
            <a:rPr lang="fr-FR" sz="1400" b="1" i="0" u="sng"/>
            <a:t>Architecture de Barcelone</a:t>
          </a:r>
          <a:endParaRPr lang="fr-FR" sz="1400" b="1" u="sng"/>
        </a:p>
      </dgm:t>
    </dgm:pt>
    <dgm:pt modelId="{3A3655FF-C9AD-41EE-9564-B91776985FA6}" type="parTrans" cxnId="{57274A06-F88B-40CC-BECE-C71C2B049C07}">
      <dgm:prSet/>
      <dgm:spPr/>
      <dgm:t>
        <a:bodyPr/>
        <a:lstStyle/>
        <a:p>
          <a:endParaRPr lang="fr-FR"/>
        </a:p>
      </dgm:t>
    </dgm:pt>
    <dgm:pt modelId="{F56DE9E0-6DFC-4207-9421-B80009964D97}" type="sibTrans" cxnId="{57274A06-F88B-40CC-BECE-C71C2B049C07}">
      <dgm:prSet/>
      <dgm:spPr/>
      <dgm:t>
        <a:bodyPr/>
        <a:lstStyle/>
        <a:p>
          <a:endParaRPr lang="fr-FR"/>
        </a:p>
      </dgm:t>
    </dgm:pt>
    <dgm:pt modelId="{8E46931B-64A3-41EC-9C19-216DE0AD61D8}" type="pres">
      <dgm:prSet presAssocID="{FE37D27C-3DD0-446B-A712-C0A9FC924C70}" presName="Name0" presStyleCnt="0">
        <dgm:presLayoutVars>
          <dgm:dir/>
          <dgm:animLvl val="lvl"/>
          <dgm:resizeHandles val="exact"/>
        </dgm:presLayoutVars>
      </dgm:prSet>
      <dgm:spPr/>
    </dgm:pt>
    <dgm:pt modelId="{26CB71A0-D94B-4373-B722-A63F1F140380}" type="pres">
      <dgm:prSet presAssocID="{230617DD-7DC9-42E5-AF87-449BC71199F1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BEEC3A2-5201-4707-A019-462528574F34}" type="pres">
      <dgm:prSet presAssocID="{4819FEA7-2523-4C39-B03C-7DFFCC6888B3}" presName="parTxOnlySpace" presStyleCnt="0"/>
      <dgm:spPr/>
    </dgm:pt>
    <dgm:pt modelId="{A5A1B823-DC43-471F-B4F3-F2D51344E698}" type="pres">
      <dgm:prSet presAssocID="{E154F600-15D2-498E-8887-0D8F19894A6F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57274A06-F88B-40CC-BECE-C71C2B049C07}" srcId="{FE37D27C-3DD0-446B-A712-C0A9FC924C70}" destId="{E154F600-15D2-498E-8887-0D8F19894A6F}" srcOrd="1" destOrd="0" parTransId="{3A3655FF-C9AD-41EE-9564-B91776985FA6}" sibTransId="{F56DE9E0-6DFC-4207-9421-B80009964D97}"/>
    <dgm:cxn modelId="{A71EF91C-23FE-46D1-BF61-129E43E87FAF}" type="presOf" srcId="{FE37D27C-3DD0-446B-A712-C0A9FC924C70}" destId="{8E46931B-64A3-41EC-9C19-216DE0AD61D8}" srcOrd="0" destOrd="0" presId="urn:microsoft.com/office/officeart/2005/8/layout/chevron1"/>
    <dgm:cxn modelId="{6943784D-6CC5-4461-9E23-ABFD6DE694D6}" type="presOf" srcId="{E154F600-15D2-498E-8887-0D8F19894A6F}" destId="{A5A1B823-DC43-471F-B4F3-F2D51344E698}" srcOrd="0" destOrd="0" presId="urn:microsoft.com/office/officeart/2005/8/layout/chevron1"/>
    <dgm:cxn modelId="{7247A670-A330-44E1-B37E-EF6F2DA26F3A}" type="presOf" srcId="{230617DD-7DC9-42E5-AF87-449BC71199F1}" destId="{26CB71A0-D94B-4373-B722-A63F1F140380}" srcOrd="0" destOrd="0" presId="urn:microsoft.com/office/officeart/2005/8/layout/chevron1"/>
    <dgm:cxn modelId="{9FE921BE-5321-4720-BD7D-B3B8F73C756A}" srcId="{FE37D27C-3DD0-446B-A712-C0A9FC924C70}" destId="{230617DD-7DC9-42E5-AF87-449BC71199F1}" srcOrd="0" destOrd="0" parTransId="{B83275C4-BF98-4780-A15A-FCC74A11008C}" sibTransId="{4819FEA7-2523-4C39-B03C-7DFFCC6888B3}"/>
    <dgm:cxn modelId="{7C5D5AE8-04E3-4C87-83E8-E4A3E16F005C}" type="presParOf" srcId="{8E46931B-64A3-41EC-9C19-216DE0AD61D8}" destId="{26CB71A0-D94B-4373-B722-A63F1F140380}" srcOrd="0" destOrd="0" presId="urn:microsoft.com/office/officeart/2005/8/layout/chevron1"/>
    <dgm:cxn modelId="{AD06AF25-6F38-460F-83BC-BAA73E67AA83}" type="presParOf" srcId="{8E46931B-64A3-41EC-9C19-216DE0AD61D8}" destId="{3BEEC3A2-5201-4707-A019-462528574F34}" srcOrd="1" destOrd="0" presId="urn:microsoft.com/office/officeart/2005/8/layout/chevron1"/>
    <dgm:cxn modelId="{C422C3A3-EA3F-4062-ABDD-E49B60C70403}" type="presParOf" srcId="{8E46931B-64A3-41EC-9C19-216DE0AD61D8}" destId="{A5A1B823-DC43-471F-B4F3-F2D51344E69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I- </a:t>
          </a:r>
          <a:r>
            <a:rPr lang="fr-FR" sz="1400" b="1" i="0" u="sng" kern="1200">
              <a:latin typeface="Calibri (Corps)"/>
            </a:rPr>
            <a:t>Barcelona 92' :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, </a:t>
          </a:r>
          <a:r>
            <a:rPr lang="fr-FR" sz="1400" b="1" i="0" u="sng" kern="1200" err="1">
              <a:latin typeface="Calibri (Corps)"/>
            </a:rPr>
            <a:t>Demographical</a:t>
          </a:r>
          <a:r>
            <a:rPr lang="fr-FR" sz="1400" b="1" i="0" u="sng" kern="1200">
              <a:latin typeface="Calibri (Corps)"/>
            </a:rPr>
            <a:t> and </a:t>
          </a:r>
          <a:r>
            <a:rPr lang="fr-FR" sz="1400" b="1" i="0" u="sng" kern="1200" err="1">
              <a:latin typeface="Calibri (Corps)"/>
            </a:rPr>
            <a:t>Economical</a:t>
          </a:r>
          <a:r>
            <a:rPr lang="fr-FR" sz="1400" b="1" i="0" u="sng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1 </a:t>
          </a:r>
          <a:r>
            <a:rPr lang="fr-FR" sz="1400" b="1" i="0" u="sng" kern="1200">
              <a:latin typeface="Calibri (Corps)"/>
            </a:rPr>
            <a:t>–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II-Barcelone : un voyage à travers son histoire et son urbanisation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I- </a:t>
          </a:r>
          <a:r>
            <a:rPr lang="fr-FR" sz="1400" b="0" i="0" u="none" kern="1200">
              <a:latin typeface="Calibri (Corps)"/>
            </a:rPr>
            <a:t>Barcelona 92' :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, </a:t>
          </a:r>
          <a:r>
            <a:rPr lang="fr-FR" sz="1400" b="0" i="0" u="none" kern="1200" err="1">
              <a:latin typeface="Calibri (Corps)"/>
            </a:rPr>
            <a:t>Demographical</a:t>
          </a:r>
          <a:r>
            <a:rPr lang="fr-FR" sz="1400" b="0" i="0" u="none" kern="1200">
              <a:latin typeface="Calibri (Corps)"/>
            </a:rPr>
            <a:t> and </a:t>
          </a:r>
          <a:r>
            <a:rPr lang="fr-FR" sz="1400" b="0" i="0" u="none" kern="1200" err="1">
              <a:latin typeface="Calibri (Corps)"/>
            </a:rPr>
            <a:t>Economical</a:t>
          </a:r>
          <a:r>
            <a:rPr lang="fr-FR" sz="1400" b="0" i="0" u="none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II-Barcelone : un voyage à travers son histoire et son urbanisation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/>
            <a:t>2- </a:t>
          </a:r>
          <a:r>
            <a:rPr lang="fr-FR" sz="1400" b="1" i="0" u="sng" kern="1200"/>
            <a:t>Architecture de Barcelone</a:t>
          </a:r>
          <a:endParaRPr lang="fr-FR" sz="1400" b="1" u="sng" kern="1200"/>
        </a:p>
      </dsp:txBody>
      <dsp:txXfrm>
        <a:off x="6357665" y="0"/>
        <a:ext cx="4907498" cy="13788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I- </a:t>
          </a:r>
          <a:r>
            <a:rPr lang="fr-FR" sz="1400" b="0" i="0" u="none" kern="1200">
              <a:latin typeface="Calibri (Corps)"/>
            </a:rPr>
            <a:t>Barcelona 92' :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, </a:t>
          </a:r>
          <a:r>
            <a:rPr lang="fr-FR" sz="1400" b="0" i="0" u="none" kern="1200" err="1">
              <a:latin typeface="Calibri (Corps)"/>
            </a:rPr>
            <a:t>Demographical</a:t>
          </a:r>
          <a:r>
            <a:rPr lang="fr-FR" sz="1400" b="0" i="0" u="none" kern="1200">
              <a:latin typeface="Calibri (Corps)"/>
            </a:rPr>
            <a:t> and </a:t>
          </a:r>
          <a:r>
            <a:rPr lang="fr-FR" sz="1400" b="0" i="0" u="none" kern="1200" err="1">
              <a:latin typeface="Calibri (Corps)"/>
            </a:rPr>
            <a:t>Economical</a:t>
          </a:r>
          <a:r>
            <a:rPr lang="fr-FR" sz="1400" b="0" i="0" u="none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II-Barcelone : un voyage à travers son histoire et son urbanisation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/>
            <a:t>2- </a:t>
          </a:r>
          <a:r>
            <a:rPr lang="fr-FR" sz="1400" b="1" i="0" u="sng" kern="1200"/>
            <a:t>Architecture de Barcelone</a:t>
          </a:r>
          <a:endParaRPr lang="fr-FR" sz="1400" b="1" u="sng" kern="1200"/>
        </a:p>
      </dsp:txBody>
      <dsp:txXfrm>
        <a:off x="6357665" y="0"/>
        <a:ext cx="4907498" cy="1378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I- </a:t>
          </a:r>
          <a:r>
            <a:rPr lang="fr-FR" sz="1400" b="1" i="0" u="sng" kern="1200">
              <a:latin typeface="Calibri (Corps)"/>
            </a:rPr>
            <a:t>Barcelona 92' :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, </a:t>
          </a:r>
          <a:r>
            <a:rPr lang="fr-FR" sz="1400" b="1" i="0" u="sng" kern="1200" err="1">
              <a:latin typeface="Calibri (Corps)"/>
            </a:rPr>
            <a:t>Demographical</a:t>
          </a:r>
          <a:r>
            <a:rPr lang="fr-FR" sz="1400" b="1" i="0" u="sng" kern="1200">
              <a:latin typeface="Calibri (Corps)"/>
            </a:rPr>
            <a:t> and </a:t>
          </a:r>
          <a:r>
            <a:rPr lang="fr-FR" sz="1400" b="1" i="0" u="sng" kern="1200" err="1">
              <a:latin typeface="Calibri (Corps)"/>
            </a:rPr>
            <a:t>Economical</a:t>
          </a:r>
          <a:r>
            <a:rPr lang="fr-FR" sz="1400" b="1" i="0" u="sng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1 </a:t>
          </a:r>
          <a:r>
            <a:rPr lang="fr-FR" sz="1400" b="1" i="0" u="sng" kern="1200">
              <a:latin typeface="Calibri (Corps)"/>
            </a:rPr>
            <a:t>–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II-Barcelone : un voyage à travers son histoire et son urbanisation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I- </a:t>
          </a:r>
          <a:r>
            <a:rPr lang="fr-FR" sz="1400" b="1" i="0" u="sng" kern="1200">
              <a:latin typeface="Calibri (Corps)"/>
            </a:rPr>
            <a:t>Barcelona 92' :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, </a:t>
          </a:r>
          <a:r>
            <a:rPr lang="fr-FR" sz="1400" b="1" i="0" u="sng" kern="1200" err="1">
              <a:latin typeface="Calibri (Corps)"/>
            </a:rPr>
            <a:t>Demographical</a:t>
          </a:r>
          <a:r>
            <a:rPr lang="fr-FR" sz="1400" b="1" i="0" u="sng" kern="1200">
              <a:latin typeface="Calibri (Corps)"/>
            </a:rPr>
            <a:t> and </a:t>
          </a:r>
          <a:r>
            <a:rPr lang="fr-FR" sz="1400" b="1" i="0" u="sng" kern="1200" err="1">
              <a:latin typeface="Calibri (Corps)"/>
            </a:rPr>
            <a:t>Economical</a:t>
          </a:r>
          <a:r>
            <a:rPr lang="fr-FR" sz="1400" b="1" i="0" u="sng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1 </a:t>
          </a:r>
          <a:r>
            <a:rPr lang="fr-FR" sz="1400" b="1" i="0" u="sng" kern="1200">
              <a:latin typeface="Calibri (Corps)"/>
            </a:rPr>
            <a:t>–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II-Barcelone : un voyage à travers son histoire et son urbanisation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I- </a:t>
          </a:r>
          <a:r>
            <a:rPr lang="fr-FR" sz="1400" b="1" i="0" u="sng" kern="1200">
              <a:latin typeface="Calibri (Corps)"/>
            </a:rPr>
            <a:t>Barcelona 92' : </a:t>
          </a:r>
          <a:r>
            <a:rPr lang="fr-FR" sz="1400" b="1" i="0" u="sng" kern="1200" err="1">
              <a:latin typeface="Calibri (Corps)"/>
            </a:rPr>
            <a:t>Geographical</a:t>
          </a:r>
          <a:r>
            <a:rPr lang="fr-FR" sz="1400" b="1" i="0" u="sng" kern="1200">
              <a:latin typeface="Calibri (Corps)"/>
            </a:rPr>
            <a:t>, </a:t>
          </a:r>
          <a:r>
            <a:rPr lang="fr-FR" sz="1400" b="1" i="0" u="sng" kern="1200" err="1">
              <a:latin typeface="Calibri (Corps)"/>
            </a:rPr>
            <a:t>Demographical</a:t>
          </a:r>
          <a:r>
            <a:rPr lang="fr-FR" sz="1400" b="1" i="0" u="sng" kern="1200">
              <a:latin typeface="Calibri (Corps)"/>
            </a:rPr>
            <a:t> and </a:t>
          </a:r>
          <a:r>
            <a:rPr lang="fr-FR" sz="1400" b="1" i="0" u="sng" kern="1200" err="1">
              <a:latin typeface="Calibri (Corps)"/>
            </a:rPr>
            <a:t>Economical</a:t>
          </a:r>
          <a:r>
            <a:rPr lang="fr-FR" sz="1400" b="1" i="0" u="sng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>
              <a:latin typeface="Calibri (Corps)"/>
            </a:rPr>
            <a:t>2- </a:t>
          </a:r>
          <a:r>
            <a:rPr lang="fr-FR" sz="1400" b="1" i="0" u="sng" kern="1200">
              <a:latin typeface="Calibri (Corps)"/>
            </a:rPr>
            <a:t>Data about </a:t>
          </a:r>
          <a:r>
            <a:rPr lang="fr-FR" sz="1400" b="1" i="0" u="sng" kern="1200" err="1">
              <a:latin typeface="Calibri (Corps)"/>
            </a:rPr>
            <a:t>Demographics</a:t>
          </a:r>
          <a:endParaRPr lang="fr-FR" sz="1400" b="1" i="0" u="sng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II-Barcelone : un voyage à travers son histoire et son urbanisation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u="sng" kern="1200">
              <a:latin typeface="Calibri (Corps)"/>
            </a:rPr>
            <a:t>I- </a:t>
          </a:r>
          <a:r>
            <a:rPr lang="fr-FR" sz="1600" b="1" i="0" u="sng" kern="1200">
              <a:latin typeface="Calibri (Corps)"/>
            </a:rPr>
            <a:t>Barcelona 92' : </a:t>
          </a:r>
          <a:r>
            <a:rPr lang="fr-FR" sz="1600" b="1" i="0" u="sng" kern="1200" err="1">
              <a:latin typeface="Calibri (Corps)"/>
            </a:rPr>
            <a:t>Geographical</a:t>
          </a:r>
          <a:r>
            <a:rPr lang="fr-FR" sz="1600" b="1" i="0" u="sng" kern="1200">
              <a:latin typeface="Calibri (Corps)"/>
            </a:rPr>
            <a:t>, </a:t>
          </a:r>
          <a:r>
            <a:rPr lang="fr-FR" sz="1600" b="1" i="0" u="sng" kern="1200" err="1">
              <a:latin typeface="Calibri (Corps)"/>
            </a:rPr>
            <a:t>Demographical</a:t>
          </a:r>
          <a:r>
            <a:rPr lang="fr-FR" sz="1600" b="1" i="0" u="sng" kern="1200">
              <a:latin typeface="Calibri (Corps)"/>
            </a:rPr>
            <a:t> and </a:t>
          </a:r>
          <a:r>
            <a:rPr lang="fr-FR" sz="1600" b="1" i="0" u="sng" kern="1200" err="1">
              <a:latin typeface="Calibri (Corps)"/>
            </a:rPr>
            <a:t>Economical</a:t>
          </a:r>
          <a:r>
            <a:rPr lang="fr-FR" sz="1600" b="1" i="0" u="sng" kern="1200">
              <a:latin typeface="Calibri (Corps)"/>
            </a:rPr>
            <a:t> Data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>
              <a:latin typeface="Calibri (Corps)"/>
            </a:rPr>
            <a:t>3- Impact</a:t>
          </a:r>
          <a:r>
            <a:rPr lang="fr-FR" sz="1400" b="1" u="sng" kern="1200">
              <a:latin typeface="Calibri (Corps)"/>
            </a:rPr>
            <a:t> of the </a:t>
          </a:r>
          <a:r>
            <a:rPr lang="fr-FR" sz="1400" b="1" u="sng" kern="1200" err="1">
              <a:latin typeface="Calibri (Corps)"/>
            </a:rPr>
            <a:t>Olympics</a:t>
          </a:r>
          <a:r>
            <a:rPr lang="fr-FR" sz="1400" b="1" u="sng" kern="1200">
              <a:latin typeface="Calibri (Corps)"/>
            </a:rPr>
            <a:t> on </a:t>
          </a:r>
          <a:r>
            <a:rPr lang="fr-FR" sz="1400" b="1" u="sng" kern="1200" err="1">
              <a:latin typeface="Calibri (Corps)"/>
            </a:rPr>
            <a:t>Spain's</a:t>
          </a:r>
          <a:r>
            <a:rPr lang="fr-FR" sz="1400" b="1" u="sng" kern="1200">
              <a:latin typeface="Calibri (Corps)"/>
            </a:rPr>
            <a:t> Economy</a:t>
          </a:r>
          <a:endParaRPr lang="fr-FR" sz="1400" b="1" u="sng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u="none" kern="1200"/>
            <a:t>II-Barcelone : un voyage à travers son histoire et son urbanisation</a:t>
          </a:r>
          <a:endParaRPr lang="fr-FR" sz="1600" b="0" u="none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u="sng" kern="1200" dirty="0">
              <a:latin typeface="Calibri (Corps)"/>
            </a:rPr>
            <a:t>I- </a:t>
          </a:r>
          <a:r>
            <a:rPr lang="fr-FR" sz="1600" b="1" i="0" u="sng" kern="1200" dirty="0">
              <a:latin typeface="Calibri (Corps)"/>
            </a:rPr>
            <a:t>Barcelona 92' : </a:t>
          </a:r>
          <a:r>
            <a:rPr lang="fr-FR" sz="1600" b="1" i="0" u="sng" kern="1200" dirty="0" err="1">
              <a:latin typeface="Calibri (Corps)"/>
            </a:rPr>
            <a:t>Geographical</a:t>
          </a:r>
          <a:r>
            <a:rPr lang="fr-FR" sz="1600" b="1" i="0" u="sng" kern="1200" dirty="0">
              <a:latin typeface="Calibri (Corps)"/>
            </a:rPr>
            <a:t>, </a:t>
          </a:r>
          <a:r>
            <a:rPr lang="fr-FR" sz="1600" b="1" i="0" u="sng" kern="1200" dirty="0" err="1">
              <a:latin typeface="Calibri (Corps)"/>
            </a:rPr>
            <a:t>Demographical</a:t>
          </a:r>
          <a:r>
            <a:rPr lang="fr-FR" sz="1600" b="1" i="0" u="sng" kern="1200" dirty="0">
              <a:latin typeface="Calibri (Corps)"/>
            </a:rPr>
            <a:t> and </a:t>
          </a:r>
          <a:r>
            <a:rPr lang="fr-FR" sz="1600" b="1" i="0" u="sng" kern="1200" dirty="0" err="1">
              <a:latin typeface="Calibri (Corps)"/>
            </a:rPr>
            <a:t>Economical</a:t>
          </a:r>
          <a:r>
            <a:rPr lang="fr-FR" sz="1600" b="1" i="0" u="sng" kern="1200" dirty="0">
              <a:latin typeface="Calibri (Corps)"/>
            </a:rPr>
            <a:t> Data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 dirty="0">
              <a:latin typeface="Calibri (Corps)"/>
            </a:rPr>
            <a:t>1 </a:t>
          </a:r>
          <a:r>
            <a:rPr lang="fr-FR" sz="1400" b="0" i="0" u="none" kern="1200" dirty="0">
              <a:latin typeface="Calibri (Corps)"/>
            </a:rPr>
            <a:t>– </a:t>
          </a:r>
          <a:r>
            <a:rPr lang="fr-FR" sz="1400" b="0" i="0" u="none" kern="1200" dirty="0" err="1">
              <a:latin typeface="Calibri (Corps)"/>
            </a:rPr>
            <a:t>Geographical</a:t>
          </a:r>
          <a:r>
            <a:rPr lang="fr-FR" sz="1400" b="0" i="0" u="none" kern="1200" dirty="0">
              <a:latin typeface="Calibri (Corps)"/>
            </a:rPr>
            <a:t> Setting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 dirty="0">
              <a:latin typeface="Calibri (Corps)"/>
            </a:rPr>
            <a:t>2- </a:t>
          </a:r>
          <a:r>
            <a:rPr lang="fr-FR" sz="1400" b="0" i="0" u="none" kern="1200" dirty="0">
              <a:latin typeface="Calibri (Corps)"/>
            </a:rPr>
            <a:t>Data about </a:t>
          </a:r>
          <a:r>
            <a:rPr lang="fr-FR" sz="1400" b="0" i="0" u="none" kern="1200" dirty="0" err="1">
              <a:latin typeface="Calibri (Corps)"/>
            </a:rPr>
            <a:t>Demographics</a:t>
          </a:r>
          <a:endParaRPr lang="fr-FR" sz="1400" b="0" i="0" u="none" kern="1200" dirty="0">
            <a:latin typeface="Calibri (Corps)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 dirty="0">
              <a:latin typeface="Calibri (Corps)"/>
            </a:rPr>
            <a:t>3- Impact</a:t>
          </a:r>
          <a:r>
            <a:rPr lang="fr-FR" sz="1400" b="1" u="sng" kern="1200" dirty="0">
              <a:latin typeface="Calibri (Corps)"/>
            </a:rPr>
            <a:t> of the </a:t>
          </a:r>
          <a:r>
            <a:rPr lang="fr-FR" sz="1400" b="1" u="sng" kern="1200" dirty="0" err="1">
              <a:latin typeface="Calibri (Corps)"/>
            </a:rPr>
            <a:t>Olympics</a:t>
          </a:r>
          <a:r>
            <a:rPr lang="fr-FR" sz="1400" b="1" u="sng" kern="1200" dirty="0">
              <a:latin typeface="Calibri (Corps)"/>
            </a:rPr>
            <a:t> on </a:t>
          </a:r>
          <a:r>
            <a:rPr lang="fr-FR" sz="1400" b="1" u="sng" kern="1200" dirty="0" err="1">
              <a:latin typeface="Calibri (Corps)"/>
            </a:rPr>
            <a:t>Spain's</a:t>
          </a:r>
          <a:r>
            <a:rPr lang="fr-FR" sz="1400" b="1" u="sng" kern="1200" dirty="0">
              <a:latin typeface="Calibri (Corps)"/>
            </a:rPr>
            <a:t> Economy</a:t>
          </a:r>
          <a:endParaRPr lang="fr-FR" sz="1400" b="1" u="sng" kern="1200" dirty="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u="none" kern="1200"/>
            <a:t>II-Barcelone : un voyage à travers son histoire et son urbanisation</a:t>
          </a:r>
          <a:endParaRPr lang="fr-FR" sz="1600" b="0" u="none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I- </a:t>
          </a:r>
          <a:r>
            <a:rPr lang="fr-FR" sz="1400" b="0" i="0" u="none" kern="1200">
              <a:latin typeface="Calibri (Corps)"/>
            </a:rPr>
            <a:t>Barcelona 92' :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, </a:t>
          </a:r>
          <a:r>
            <a:rPr lang="fr-FR" sz="1400" b="0" i="0" u="none" kern="1200" err="1">
              <a:latin typeface="Calibri (Corps)"/>
            </a:rPr>
            <a:t>Demographical</a:t>
          </a:r>
          <a:r>
            <a:rPr lang="fr-FR" sz="1400" b="0" i="0" u="none" kern="1200">
              <a:latin typeface="Calibri (Corps)"/>
            </a:rPr>
            <a:t> and </a:t>
          </a:r>
          <a:r>
            <a:rPr lang="fr-FR" sz="1400" b="0" i="0" u="none" kern="1200" err="1">
              <a:latin typeface="Calibri (Corps)"/>
            </a:rPr>
            <a:t>Economical</a:t>
          </a:r>
          <a:r>
            <a:rPr lang="fr-FR" sz="1400" b="0" i="0" u="none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II-Barcelone : un voyage à travers son histoire et son urbanisation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1- Histoire de Barcelone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I- </a:t>
          </a:r>
          <a:r>
            <a:rPr lang="fr-FR" sz="1400" b="0" i="0" u="none" kern="1200">
              <a:latin typeface="Calibri (Corps)"/>
            </a:rPr>
            <a:t>Barcelona 92' :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, </a:t>
          </a:r>
          <a:r>
            <a:rPr lang="fr-FR" sz="1400" b="0" i="0" u="none" kern="1200" err="1">
              <a:latin typeface="Calibri (Corps)"/>
            </a:rPr>
            <a:t>Demographical</a:t>
          </a:r>
          <a:r>
            <a:rPr lang="fr-FR" sz="1400" b="0" i="0" u="none" kern="1200">
              <a:latin typeface="Calibri (Corps)"/>
            </a:rPr>
            <a:t> and </a:t>
          </a:r>
          <a:r>
            <a:rPr lang="fr-FR" sz="1400" b="0" i="0" u="none" kern="1200" err="1">
              <a:latin typeface="Calibri (Corps)"/>
            </a:rPr>
            <a:t>Economical</a:t>
          </a:r>
          <a:r>
            <a:rPr lang="fr-FR" sz="1400" b="0" i="0" u="none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II-Barcelone : un voyage à travers son histoire et son urbanisation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1- Histoire de Barcelone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/>
            <a:t>2- </a:t>
          </a:r>
          <a:r>
            <a:rPr lang="fr-FR" sz="1400" b="0" i="0" u="none" kern="1200"/>
            <a:t>Architecture de Barcelone</a:t>
          </a:r>
          <a:endParaRPr lang="fr-FR" sz="1400" kern="1200"/>
        </a:p>
      </dsp:txBody>
      <dsp:txXfrm>
        <a:off x="6357665" y="0"/>
        <a:ext cx="4907498" cy="1378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B71A0-D94B-4373-B722-A63F1F140380}">
      <dsp:nvSpPr>
        <dsp:cNvPr id="0" name=""/>
        <dsp:cNvSpPr/>
      </dsp:nvSpPr>
      <dsp:spPr>
        <a:xfrm>
          <a:off x="1051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I- </a:t>
          </a:r>
          <a:r>
            <a:rPr lang="fr-FR" sz="1400" b="0" i="0" u="none" kern="1200">
              <a:latin typeface="Calibri (Corps)"/>
            </a:rPr>
            <a:t>Barcelona 92' :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, </a:t>
          </a:r>
          <a:r>
            <a:rPr lang="fr-FR" sz="1400" b="0" i="0" u="none" kern="1200" err="1">
              <a:latin typeface="Calibri (Corps)"/>
            </a:rPr>
            <a:t>Demographical</a:t>
          </a:r>
          <a:r>
            <a:rPr lang="fr-FR" sz="1400" b="0" i="0" u="none" kern="1200">
              <a:latin typeface="Calibri (Corps)"/>
            </a:rPr>
            <a:t> and </a:t>
          </a:r>
          <a:r>
            <a:rPr lang="fr-FR" sz="1400" b="0" i="0" u="none" kern="1200" err="1">
              <a:latin typeface="Calibri (Corps)"/>
            </a:rPr>
            <a:t>Economical</a:t>
          </a:r>
          <a:r>
            <a:rPr lang="fr-FR" sz="1400" b="0" i="0" u="none" kern="1200">
              <a:latin typeface="Calibri (Corps)"/>
            </a:rPr>
            <a:t> Data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1 </a:t>
          </a:r>
          <a:r>
            <a:rPr lang="fr-FR" sz="1400" b="0" i="0" u="none" kern="1200">
              <a:latin typeface="Calibri (Corps)"/>
            </a:rPr>
            <a:t>– </a:t>
          </a:r>
          <a:r>
            <a:rPr lang="fr-FR" sz="1400" b="0" i="0" u="none" kern="1200" err="1">
              <a:latin typeface="Calibri (Corps)"/>
            </a:rPr>
            <a:t>Geographical</a:t>
          </a:r>
          <a:r>
            <a:rPr lang="fr-FR" sz="1400" b="0" i="0" u="none" kern="1200">
              <a:latin typeface="Calibri (Corps)"/>
            </a:rPr>
            <a:t> Setting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u="none" kern="1200">
              <a:latin typeface="Calibri (Corps)"/>
            </a:rPr>
            <a:t>2- </a:t>
          </a:r>
          <a:r>
            <a:rPr lang="fr-FR" sz="1400" b="0" i="0" u="none" kern="1200">
              <a:latin typeface="Calibri (Corps)"/>
            </a:rPr>
            <a:t>Data about </a:t>
          </a:r>
          <a:r>
            <a:rPr lang="fr-FR" sz="1400" b="0" i="0" u="none" kern="1200" err="1">
              <a:latin typeface="Calibri (Corps)"/>
            </a:rPr>
            <a:t>Demographics</a:t>
          </a:r>
          <a:endParaRPr lang="fr-FR" sz="1400" b="0" i="0" u="none" kern="1200">
            <a:latin typeface="Calibri (Corps)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>
              <a:latin typeface="Calibri (Corps)"/>
            </a:rPr>
            <a:t>3- Impact</a:t>
          </a:r>
          <a:r>
            <a:rPr lang="fr-FR" sz="1400" b="0" u="none" kern="1200">
              <a:latin typeface="Calibri (Corps)"/>
            </a:rPr>
            <a:t> of the </a:t>
          </a:r>
          <a:r>
            <a:rPr lang="fr-FR" sz="1400" b="0" u="none" kern="1200" err="1">
              <a:latin typeface="Calibri (Corps)"/>
            </a:rPr>
            <a:t>Olympics</a:t>
          </a:r>
          <a:r>
            <a:rPr lang="fr-FR" sz="1400" b="0" u="none" kern="1200">
              <a:latin typeface="Calibri (Corps)"/>
            </a:rPr>
            <a:t> on </a:t>
          </a:r>
          <a:r>
            <a:rPr lang="fr-FR" sz="1400" b="0" u="none" kern="1200" err="1">
              <a:latin typeface="Calibri (Corps)"/>
            </a:rPr>
            <a:t>Spain's</a:t>
          </a:r>
          <a:r>
            <a:rPr lang="fr-FR" sz="1400" b="0" u="none" kern="1200">
              <a:latin typeface="Calibri (Corps)"/>
            </a:rPr>
            <a:t> Economy</a:t>
          </a:r>
          <a:endParaRPr lang="fr-FR" sz="1400" kern="1200"/>
        </a:p>
      </dsp:txBody>
      <dsp:txXfrm>
        <a:off x="699945" y="0"/>
        <a:ext cx="4907498" cy="1378858"/>
      </dsp:txXfrm>
    </dsp:sp>
    <dsp:sp modelId="{A5A1B823-DC43-471F-B4F3-F2D51344E698}">
      <dsp:nvSpPr>
        <dsp:cNvPr id="0" name=""/>
        <dsp:cNvSpPr/>
      </dsp:nvSpPr>
      <dsp:spPr>
        <a:xfrm>
          <a:off x="5668236" y="0"/>
          <a:ext cx="6286356" cy="1378858"/>
        </a:xfrm>
        <a:prstGeom prst="chevron">
          <a:avLst/>
        </a:prstGeom>
        <a:solidFill>
          <a:srgbClr val="C1073A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u="sng" kern="1200"/>
            <a:t>II-Barcelone : un voyage à travers son histoire et son urbanisation</a:t>
          </a:r>
          <a:endParaRPr lang="fr-FR" sz="1400" b="1" u="sng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u="none" kern="1200"/>
            <a:t>1- Histoire de Barcelone</a:t>
          </a:r>
          <a:endParaRPr lang="fr-FR" sz="1400" b="0" u="none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u="sng" kern="1200"/>
            <a:t>2- </a:t>
          </a:r>
          <a:r>
            <a:rPr lang="fr-FR" sz="1400" b="1" i="0" u="sng" kern="1200"/>
            <a:t>Architecture de Barcelone</a:t>
          </a:r>
          <a:endParaRPr lang="fr-FR" sz="1400" b="1" u="sng" kern="1200"/>
        </a:p>
      </dsp:txBody>
      <dsp:txXfrm>
        <a:off x="6357665" y="0"/>
        <a:ext cx="4907498" cy="1378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F549073-8828-1364-F498-8E769EFE69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33BF87-FF6B-EBBB-DAEB-8553C1E521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EE94-B129-403C-B4A1-596CCBB7D744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657229-2929-DD23-BEA0-E9B381E27E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C56779-9BB4-CBAB-CAF0-F1D079F835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5493-3228-4E92-990A-716200D46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264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5257-7FBE-4D22-B4C6-84C756705F9B}" type="datetimeFigureOut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20825-13A3-49F5-B7BE-B0D7C2CFAC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2655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13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CC645-9ABA-43C1-82A7-0083D8738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1A29E2-0C9D-4F91-A779-345ACDFB3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E198CD-EA39-40FC-963A-47DD15D5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30EF-345D-4A49-B077-4526BE7387C8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542A5D-972C-4FDF-A7FB-EA7D7EA2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A4EBC-4E4E-4D94-9716-03A1F4D8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D6777-5B76-436C-AE36-7CDBBDF3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EF974B4-0516-44AA-AF14-96B1CEEE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DFFE92-F90B-4348-944E-AC9A857C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FEAE-4F89-427D-B71E-ECA409521F3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8D9486-F0F3-4F8A-9B83-E7DE7507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A34817-759D-40E4-B995-BDE2E152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58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488D71A-215A-4B5C-8B13-312573DC1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CE45E7-CD83-40B3-A496-AF1387483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42310-469A-4AC8-BD1E-8C475702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7F707-F663-4A76-8233-3F8241C20926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D7F083-268D-4202-B40D-FC7AEB3E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9E8769-3A75-441A-A1B1-2E8026E0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59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8C391B-C71B-46AB-A96E-956610ED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4AEF8-546D-47B5-80D4-2F808FAA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E2F405-DE3A-4FB0-8C21-FD77B225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940C-ABA8-4364-B927-D9F76F871912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721597-39ED-4097-A97B-74E88E8A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ABC222-595E-4871-8623-028B4239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78835A-0DB4-4549-9843-409822C6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E61759-A9C6-4EA1-B1AF-9130F56B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B05DC0-15EE-45EC-A8F4-BD8BB51A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DD52-121D-4337-A51F-806574B0FD19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A6971A-25B5-4225-AC4B-C48E999E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C1CE02-FE50-430B-BA22-D2D73414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6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1E0B7-600F-4933-9B18-E15DC688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EA336E-CD08-47F0-A38A-7956D4BD4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81F7F68-5E2E-4B38-96C3-7B6BC44CA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146A9E-5B8F-458F-B4C4-F61864D6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82B9-6B68-40C4-A02B-B188804B4BEA}" type="datetime1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4D6040-D595-4B9A-B614-08720AF7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7FA9D-EFE2-4E28-B7F1-8C8E0AFE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07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1DB03-9456-411A-BA55-6F6B2796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A9222A-398D-4E06-8862-B037CE1E3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92956B-EA72-4DDB-90A1-0BA0132B3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FBD100-7236-4B79-ABA9-05059B583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057817E-F443-4F8C-A418-0B24EA288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008FDED-B956-4621-A0C1-0261192E4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FB3E-4190-4698-9667-0532B90B30FB}" type="datetime1">
              <a:rPr lang="fr-FR" smtClean="0"/>
              <a:t>07/11/2024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52E8737-0463-46D2-B564-86791D7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4CD87B-3E95-4AA7-ADFC-1BACAB7A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91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7CA3E1-0797-44CE-8BFB-746C20F3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351A85-3C3E-4124-98BA-5E6D98CA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CDE4-5BC3-41D4-8A37-A521683385AD}" type="datetime1">
              <a:rPr lang="fr-FR" smtClean="0"/>
              <a:t>07/11/2024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FB8E5E-12E7-4E49-B3B8-3CA6079B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9D6DC6-7E80-47F6-9AAC-9A895ED9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06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1FED4C-1544-4FEE-8418-1A0C6E28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DA62-B88E-4C40-B9B4-B71E9E0048CA}" type="datetime1">
              <a:rPr lang="fr-FR" smtClean="0"/>
              <a:t>07/11/2024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5255F5-5425-486B-A58F-9F84ED4BC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27DD55-4576-42E4-82CB-C5A2D406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02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62E368-C222-4D8B-8783-C67B94E0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F9A5-6A89-42E6-A43E-585A9B735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2D3455-8373-45D0-AB49-ED215ED9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6C3A83-03FD-41D9-B1FE-EC4B9E9A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66DF-27B0-4026-B88F-DB58AB6F6375}" type="datetime1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F3A51F-B24A-4306-9035-CAB760E7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BAFE8F-B1C8-4592-8B09-E6CF823B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27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424CA-7B69-4E54-ABE5-F3C90347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099448-B914-4677-9B1A-D3A1D268B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795DE2-2810-4A9E-B1DA-E9F814FCE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83B511-9A3C-4C71-AE6E-62E8866D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B9C17-E1E1-4FF2-9097-C01B7263B9D1}" type="datetime1">
              <a:rPr lang="fr-FR" smtClean="0"/>
              <a:t>07/11/2024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18F6A5-C632-4812-A353-2A85E1A9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0544B5-A6B3-4B89-89EC-10947ACB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1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3A14D5-C04C-4BFF-B664-60988F60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BE053-CBF8-4D47-818B-FECD19D32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ACACFE-5A49-4E78-AA9A-BA6FC926C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0D9EB-E2E2-45B6-A495-232B98D84A4F}" type="datetime1">
              <a:rPr lang="fr-FR" smtClean="0"/>
              <a:t>07/11/2024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43161-6E27-4C58-A786-703D80632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9E1E2A-C697-4EB0-9619-A5A335A3C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AE44-B4F6-481C-ABCA-DBAE200623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07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8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5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DAB0D3-3FCB-841F-910F-A8596AA5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1" r="35069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850563-5618-2085-6B5F-42E418A0B3C0}"/>
              </a:ext>
            </a:extLst>
          </p:cNvPr>
          <p:cNvSpPr txBox="1"/>
          <p:nvPr/>
        </p:nvSpPr>
        <p:spPr>
          <a:xfrm>
            <a:off x="147484" y="553262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chemeClr val="bg1"/>
                </a:solidFill>
                <a:cs typeface="Calibri"/>
              </a:rPr>
              <a:t>Rose Chauvin</a:t>
            </a:r>
          </a:p>
          <a:p>
            <a:r>
              <a:rPr lang="fr-FR" sz="1800">
                <a:solidFill>
                  <a:schemeClr val="bg1"/>
                </a:solidFill>
                <a:cs typeface="Calibri"/>
              </a:rPr>
              <a:t>Camille Carraco </a:t>
            </a:r>
          </a:p>
          <a:p>
            <a:r>
              <a:rPr lang="fr-FR" sz="1800">
                <a:solidFill>
                  <a:schemeClr val="bg1"/>
                </a:solidFill>
                <a:cs typeface="Calibri"/>
              </a:rPr>
              <a:t>Eliott </a:t>
            </a:r>
            <a:r>
              <a:rPr lang="fr-FR" sz="1800" err="1">
                <a:solidFill>
                  <a:schemeClr val="bg1"/>
                </a:solidFill>
                <a:cs typeface="Calibri"/>
              </a:rPr>
              <a:t>Guénard</a:t>
            </a:r>
            <a:endParaRPr lang="fr-FR" sz="1800">
              <a:solidFill>
                <a:schemeClr val="bg1"/>
              </a:solidFill>
              <a:cs typeface="Calibri"/>
            </a:endParaRPr>
          </a:p>
          <a:p>
            <a:r>
              <a:rPr lang="fr-FR" sz="1800">
                <a:solidFill>
                  <a:schemeClr val="bg1"/>
                </a:solidFill>
                <a:cs typeface="Calibri"/>
              </a:rPr>
              <a:t>2024/2025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E94C81E-D5AA-65EF-D856-68D47DBC29FD}"/>
              </a:ext>
            </a:extLst>
          </p:cNvPr>
          <p:cNvSpPr txBox="1"/>
          <p:nvPr/>
        </p:nvSpPr>
        <p:spPr>
          <a:xfrm>
            <a:off x="1904044" y="567112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cs typeface="Calibri"/>
              </a:rPr>
              <a:t>Helene Bieber</a:t>
            </a:r>
          </a:p>
          <a:p>
            <a:r>
              <a:rPr lang="fr-FR" sz="1800" dirty="0">
                <a:solidFill>
                  <a:schemeClr val="bg1"/>
                </a:solidFill>
                <a:cs typeface="Calibri"/>
              </a:rPr>
              <a:t>Irina </a:t>
            </a:r>
            <a:r>
              <a:rPr lang="fr-FR" sz="1800" dirty="0" err="1">
                <a:solidFill>
                  <a:schemeClr val="bg1"/>
                </a:solidFill>
                <a:cs typeface="Calibri"/>
              </a:rPr>
              <a:t>Belim</a:t>
            </a:r>
            <a:endParaRPr lang="fr-FR" sz="1800" dirty="0">
              <a:solidFill>
                <a:schemeClr val="bg1"/>
              </a:solidFill>
              <a:cs typeface="Calibri"/>
            </a:endParaRPr>
          </a:p>
          <a:p>
            <a:r>
              <a:rPr lang="fr-FR" sz="1800" dirty="0">
                <a:solidFill>
                  <a:schemeClr val="bg1"/>
                </a:solidFill>
                <a:cs typeface="Calibri"/>
              </a:rPr>
              <a:t>SAÉ Territoire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1EC3633-70A4-B3EC-A100-197B0E36D53D}"/>
              </a:ext>
            </a:extLst>
          </p:cNvPr>
          <p:cNvCxnSpPr>
            <a:cxnSpLocks/>
          </p:cNvCxnSpPr>
          <p:nvPr/>
        </p:nvCxnSpPr>
        <p:spPr>
          <a:xfrm>
            <a:off x="1818968" y="5638800"/>
            <a:ext cx="0" cy="9753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 37">
            <a:extLst>
              <a:ext uri="{FF2B5EF4-FFF2-40B4-BE49-F238E27FC236}">
                <a16:creationId xmlns:a16="http://schemas.microsoft.com/office/drawing/2014/main" id="{C2385C33-D3A1-08D7-FDD5-2AA45FBB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83" y="5249301"/>
            <a:ext cx="1754358" cy="1754358"/>
          </a:xfrm>
          <a:prstGeom prst="rect">
            <a:avLst/>
          </a:prstGeom>
        </p:spPr>
      </p:pic>
      <p:pic>
        <p:nvPicPr>
          <p:cNvPr id="39" name="Image 38" descr="Une image contenant obscurité, jauge&#10;&#10;Description générée automatiquement">
            <a:extLst>
              <a:ext uri="{FF2B5EF4-FFF2-40B4-BE49-F238E27FC236}">
                <a16:creationId xmlns:a16="http://schemas.microsoft.com/office/drawing/2014/main" id="{AEA89C20-4FAA-A328-3D4E-EA10A53BDC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7701" y="5791488"/>
            <a:ext cx="1642879" cy="822672"/>
          </a:xfrm>
          <a:prstGeom prst="rect">
            <a:avLst/>
          </a:prstGeom>
        </p:spPr>
      </p:pic>
      <p:pic>
        <p:nvPicPr>
          <p:cNvPr id="40" name="Image 39" descr="Une image contenant texte, Graphique, graphisme, Police&#10;&#10;Description générée automatiquement">
            <a:extLst>
              <a:ext uri="{FF2B5EF4-FFF2-40B4-BE49-F238E27FC236}">
                <a16:creationId xmlns:a16="http://schemas.microsoft.com/office/drawing/2014/main" id="{2D7DFC8E-140D-4226-55F5-A679F7E2924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2834" y="5832043"/>
            <a:ext cx="2936037" cy="1071688"/>
          </a:xfrm>
          <a:prstGeom prst="rect">
            <a:avLst/>
          </a:prstGeom>
          <a:noFill/>
        </p:spPr>
      </p:pic>
      <p:pic>
        <p:nvPicPr>
          <p:cNvPr id="44" name="Image 43" descr="Une image contenant clipart, Graphique, graphisme, dessin humoristique&#10;&#10;Description générée automatiquement">
            <a:extLst>
              <a:ext uri="{FF2B5EF4-FFF2-40B4-BE49-F238E27FC236}">
                <a16:creationId xmlns:a16="http://schemas.microsoft.com/office/drawing/2014/main" id="{E366B8FC-D209-B676-3D36-462E68C499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40868"/>
          <a:stretch/>
        </p:blipFill>
        <p:spPr>
          <a:xfrm>
            <a:off x="271897" y="3023224"/>
            <a:ext cx="1885723" cy="1740661"/>
          </a:xfrm>
          <a:prstGeom prst="rect">
            <a:avLst/>
          </a:prstGeom>
        </p:spPr>
      </p:pic>
      <p:pic>
        <p:nvPicPr>
          <p:cNvPr id="45" name="Image 44" descr="Une image contenant clipart, Graphique, graphisme, dessin humoristique&#10;&#10;Description générée automatiquement">
            <a:extLst>
              <a:ext uri="{FF2B5EF4-FFF2-40B4-BE49-F238E27FC236}">
                <a16:creationId xmlns:a16="http://schemas.microsoft.com/office/drawing/2014/main" id="{74E38294-D422-ECBB-19E2-94CA3ABDAD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7919" r="6824" b="21099"/>
          <a:stretch/>
        </p:blipFill>
        <p:spPr>
          <a:xfrm>
            <a:off x="2078736" y="3078832"/>
            <a:ext cx="2007904" cy="1852805"/>
          </a:xfrm>
          <a:prstGeom prst="rect">
            <a:avLst/>
          </a:prstGeom>
        </p:spPr>
      </p:pic>
      <p:sp>
        <p:nvSpPr>
          <p:cNvPr id="48" name="Titre 1">
            <a:extLst>
              <a:ext uri="{FF2B5EF4-FFF2-40B4-BE49-F238E27FC236}">
                <a16:creationId xmlns:a16="http://schemas.microsoft.com/office/drawing/2014/main" id="{CEEBDFB0-C680-4E59-AEC8-4895181A405A}"/>
              </a:ext>
            </a:extLst>
          </p:cNvPr>
          <p:cNvSpPr txBox="1">
            <a:spLocks/>
          </p:cNvSpPr>
          <p:nvPr/>
        </p:nvSpPr>
        <p:spPr>
          <a:xfrm>
            <a:off x="371475" y="1162050"/>
            <a:ext cx="62063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chemeClr val="bg1"/>
                </a:solidFill>
                <a:latin typeface="Calibri (Corps)"/>
              </a:rPr>
              <a:t>Barcelone 1992 : Les Jeux Olympiques de la transition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6A2A3A-2BCA-4D3A-B8EF-52F62DE7959F}"/>
              </a:ext>
            </a:extLst>
          </p:cNvPr>
          <p:cNvSpPr/>
          <p:nvPr/>
        </p:nvSpPr>
        <p:spPr>
          <a:xfrm>
            <a:off x="424814" y="843533"/>
            <a:ext cx="548641" cy="82298"/>
          </a:xfrm>
          <a:prstGeom prst="rect">
            <a:avLst/>
          </a:prstGeom>
          <a:solidFill>
            <a:srgbClr val="C1073A"/>
          </a:solidFill>
          <a:ln>
            <a:solidFill>
              <a:srgbClr val="C10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AC0000"/>
                </a:solidFill>
              </a:ln>
              <a:solidFill>
                <a:srgbClr val="AC0000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D8CD39A-708E-6F1C-1612-E4EB3203FAC0}"/>
              </a:ext>
            </a:extLst>
          </p:cNvPr>
          <p:cNvCxnSpPr>
            <a:cxnSpLocks/>
          </p:cNvCxnSpPr>
          <p:nvPr/>
        </p:nvCxnSpPr>
        <p:spPr>
          <a:xfrm>
            <a:off x="424815" y="2452624"/>
            <a:ext cx="33801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9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A4099-8068-BB29-1809-1310F345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0567B93C-D6A8-447A-7528-9FF5E77CB4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169081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3086506-0DDD-C5B1-7EA5-FEF5201CEC5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05" t="2263" r="1463" b="2013"/>
          <a:stretch/>
        </p:blipFill>
        <p:spPr>
          <a:xfrm>
            <a:off x="6482080" y="1981200"/>
            <a:ext cx="5029199" cy="338328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2DB70B5-A875-9034-F4CB-619204909250}"/>
              </a:ext>
            </a:extLst>
          </p:cNvPr>
          <p:cNvSpPr txBox="1"/>
          <p:nvPr/>
        </p:nvSpPr>
        <p:spPr>
          <a:xfrm>
            <a:off x="8047865" y="5373094"/>
            <a:ext cx="19908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Régions et langues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28F9C4-2A4F-8312-655D-16B58FCA3424}"/>
              </a:ext>
            </a:extLst>
          </p:cNvPr>
          <p:cNvSpPr txBox="1"/>
          <p:nvPr/>
        </p:nvSpPr>
        <p:spPr>
          <a:xfrm>
            <a:off x="113445" y="2265621"/>
            <a:ext cx="527462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  <a:cs typeface="Arial"/>
              </a:rPr>
              <a:t>Langue officielle : Espagnol ou Castillan </a:t>
            </a:r>
            <a:endParaRPr lang="fr-FR" sz="2800" dirty="0">
              <a:solidFill>
                <a:schemeClr val="bg1"/>
              </a:solidFill>
              <a:latin typeface="Calibri (Corps)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endParaRPr lang="fr-FR" sz="2800" dirty="0">
              <a:solidFill>
                <a:schemeClr val="bg1"/>
              </a:solidFill>
              <a:latin typeface="Calibri (Corps)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  <a:cs typeface="Arial"/>
              </a:rPr>
              <a:t>Barcelone : </a:t>
            </a:r>
            <a:r>
              <a:rPr lang="fr-FR" sz="2800" dirty="0">
                <a:solidFill>
                  <a:schemeClr val="bg1"/>
                </a:solidFill>
                <a:latin typeface="Arial" panose="020B0604020202020204" pitchFamily="34" charset="0"/>
                <a:cs typeface="Arial"/>
              </a:rPr>
              <a:t>f</a:t>
            </a:r>
            <a:r>
              <a:rPr lang="fr-F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ille de la terre et de la mer</a:t>
            </a:r>
            <a:endParaRPr lang="fr-FR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7D5DFDC-5E66-6094-A9AA-1A9F4B313185}"/>
              </a:ext>
            </a:extLst>
          </p:cNvPr>
          <p:cNvSpPr txBox="1"/>
          <p:nvPr/>
        </p:nvSpPr>
        <p:spPr>
          <a:xfrm>
            <a:off x="11655778" y="6491110"/>
            <a:ext cx="846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9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E23D-7E08-4F1E-11CC-4821F07B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4049716-AB91-4F01-CDE6-B721CC86A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415886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3B15CA5D-D355-65D0-6966-95232F4524C0}"/>
              </a:ext>
            </a:extLst>
          </p:cNvPr>
          <p:cNvSpPr txBox="1"/>
          <p:nvPr/>
        </p:nvSpPr>
        <p:spPr>
          <a:xfrm>
            <a:off x="113445" y="2265621"/>
            <a:ext cx="527462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Calibri (Corps)"/>
                <a:cs typeface="Arial"/>
              </a:rPr>
              <a:t>Movida madrilène</a:t>
            </a:r>
            <a:endParaRPr lang="fr-FR">
              <a:solidFill>
                <a:schemeClr val="bg1"/>
              </a:solidFill>
              <a:latin typeface="Calibri (Corps)"/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endParaRPr lang="fr-FR" sz="2800">
              <a:solidFill>
                <a:schemeClr val="bg1"/>
              </a:solidFill>
              <a:latin typeface="Calibri (Corps)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Calibri (Corps)"/>
                <a:cs typeface="Arial"/>
              </a:rPr>
              <a:t>Expositions universelles</a:t>
            </a:r>
          </a:p>
          <a:p>
            <a:pPr marL="457200" indent="-457200">
              <a:buFont typeface="Arial"/>
              <a:buChar char="•"/>
            </a:pPr>
            <a:endParaRPr lang="fr-FR" sz="2800">
              <a:solidFill>
                <a:schemeClr val="bg1"/>
              </a:solidFill>
              <a:latin typeface="Calibri (Corps)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Calibri (Corps)"/>
                <a:cs typeface="Arial"/>
              </a:rPr>
              <a:t>« régionalisme critique »</a:t>
            </a:r>
          </a:p>
          <a:p>
            <a:pPr marL="457200" indent="-457200">
              <a:buFont typeface="Arial"/>
              <a:buChar char="•"/>
            </a:pPr>
            <a:endParaRPr lang="fr-FR" sz="2800">
              <a:solidFill>
                <a:schemeClr val="bg1"/>
              </a:solidFill>
              <a:latin typeface="Calibri (Corps)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Calibri (Corps)"/>
                <a:cs typeface="Arial"/>
              </a:rPr>
              <a:t>Image très contemporaine</a:t>
            </a:r>
          </a:p>
        </p:txBody>
      </p:sp>
      <p:pic>
        <p:nvPicPr>
          <p:cNvPr id="18" name="Image 17" descr="Une image contenant texte, eau, livre, affiche&#10;&#10;Description générée automatiquement">
            <a:extLst>
              <a:ext uri="{FF2B5EF4-FFF2-40B4-BE49-F238E27FC236}">
                <a16:creationId xmlns:a16="http://schemas.microsoft.com/office/drawing/2014/main" id="{6DBB03D8-E185-585C-98EC-15C89830B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3400" y="1782285"/>
            <a:ext cx="5109641" cy="407521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732DD83-13DD-60B7-A692-1F72E5950BD0}"/>
              </a:ext>
            </a:extLst>
          </p:cNvPr>
          <p:cNvSpPr txBox="1"/>
          <p:nvPr/>
        </p:nvSpPr>
        <p:spPr>
          <a:xfrm>
            <a:off x="7041077" y="5857502"/>
            <a:ext cx="435428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  <a:cs typeface="Calibri"/>
              </a:rPr>
              <a:t>Affiche de l'exposition universelle de 1929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397775-2C98-A0A5-9E13-ADB37FFC99BC}"/>
              </a:ext>
            </a:extLst>
          </p:cNvPr>
          <p:cNvSpPr txBox="1"/>
          <p:nvPr/>
        </p:nvSpPr>
        <p:spPr>
          <a:xfrm>
            <a:off x="11571110" y="6491110"/>
            <a:ext cx="804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10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3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E23D-7E08-4F1E-11CC-4821F07B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4049716-AB91-4F01-CDE6-B721CC86A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404139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E05501FA-DFB8-51D6-7F5C-F7EA2E834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156" y="1901355"/>
            <a:ext cx="4674175" cy="32845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2788D63-0815-E15F-D339-BC5842043891}"/>
              </a:ext>
            </a:extLst>
          </p:cNvPr>
          <p:cNvSpPr txBox="1"/>
          <p:nvPr/>
        </p:nvSpPr>
        <p:spPr>
          <a:xfrm>
            <a:off x="7571127" y="5185910"/>
            <a:ext cx="244823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La Ronda (en noir) 1992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F451E44-8668-BCBA-452A-140BEEB4C8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317"/>
          <a:stretch/>
        </p:blipFill>
        <p:spPr>
          <a:xfrm>
            <a:off x="468742" y="1901355"/>
            <a:ext cx="4943091" cy="328455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FE680C2-16BF-75A7-9C72-5AD6C5EF86C1}"/>
              </a:ext>
            </a:extLst>
          </p:cNvPr>
          <p:cNvSpPr txBox="1"/>
          <p:nvPr/>
        </p:nvSpPr>
        <p:spPr>
          <a:xfrm>
            <a:off x="2197951" y="5185910"/>
            <a:ext cx="148467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Port </a:t>
            </a:r>
            <a:r>
              <a:rPr lang="fr-FR" b="1" err="1">
                <a:solidFill>
                  <a:schemeClr val="bg1"/>
                </a:solidFill>
              </a:rPr>
              <a:t>Olímpic</a:t>
            </a:r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C77F6E3-8544-39CB-5DCE-4EB28278CD70}"/>
              </a:ext>
            </a:extLst>
          </p:cNvPr>
          <p:cNvSpPr txBox="1"/>
          <p:nvPr/>
        </p:nvSpPr>
        <p:spPr>
          <a:xfrm>
            <a:off x="11641666" y="6491111"/>
            <a:ext cx="677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11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9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9E23D-7E08-4F1E-11CC-4821F07B8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F4049716-AB91-4F01-CDE6-B721CC86A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474013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 descr="Une image contenant bâtiment, Photographie aérienne, stade, plein air&#10;&#10;Description générée automatiquement">
            <a:extLst>
              <a:ext uri="{FF2B5EF4-FFF2-40B4-BE49-F238E27FC236}">
                <a16:creationId xmlns:a16="http://schemas.microsoft.com/office/drawing/2014/main" id="{AF33E2B9-8529-48DA-776D-F75715B79E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260" b="7925"/>
          <a:stretch/>
        </p:blipFill>
        <p:spPr>
          <a:xfrm>
            <a:off x="345057" y="1995903"/>
            <a:ext cx="5391510" cy="3017621"/>
          </a:xfrm>
          <a:prstGeom prst="rect">
            <a:avLst/>
          </a:prstGeom>
        </p:spPr>
      </p:pic>
      <p:pic>
        <p:nvPicPr>
          <p:cNvPr id="16" name="Image 15" descr="Une image contenant stade, bâtiment, plein air, Site sportif&#10;&#10;Description générée automatiquement">
            <a:extLst>
              <a:ext uri="{FF2B5EF4-FFF2-40B4-BE49-F238E27FC236}">
                <a16:creationId xmlns:a16="http://schemas.microsoft.com/office/drawing/2014/main" id="{8E952755-1790-C829-FA3A-86DF579C5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6526" y="1996657"/>
            <a:ext cx="6021058" cy="302283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D40C4E9-A89B-6F14-23DA-C19E72DED0AA}"/>
              </a:ext>
            </a:extLst>
          </p:cNvPr>
          <p:cNvSpPr txBox="1"/>
          <p:nvPr/>
        </p:nvSpPr>
        <p:spPr>
          <a:xfrm>
            <a:off x="1690315" y="5020861"/>
            <a:ext cx="270099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  <a:cs typeface="Calibri"/>
              </a:rPr>
              <a:t>Le</a:t>
            </a:r>
            <a:r>
              <a:rPr lang="fr-FR">
                <a:solidFill>
                  <a:schemeClr val="bg1"/>
                </a:solidFill>
                <a:latin typeface="Calibri"/>
                <a:cs typeface="Calibri"/>
              </a:rPr>
              <a:t> stade olympique 1992</a:t>
            </a:r>
            <a:endParaRPr lang="fr-FR" sz="1400">
              <a:solidFill>
                <a:schemeClr val="bg1"/>
              </a:solidFill>
              <a:latin typeface="Calibri"/>
              <a:cs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E105DA-0545-BE01-8F9B-DFD5C6CA1C64}"/>
              </a:ext>
            </a:extLst>
          </p:cNvPr>
          <p:cNvSpPr txBox="1"/>
          <p:nvPr/>
        </p:nvSpPr>
        <p:spPr>
          <a:xfrm>
            <a:off x="7479555" y="5020861"/>
            <a:ext cx="31749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chemeClr val="bg1"/>
                </a:solidFill>
                <a:cs typeface="Calibri"/>
              </a:rPr>
              <a:t>Le stade olympique aujourd'hui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C21305-6194-3688-4C28-5D20C79909A8}"/>
              </a:ext>
            </a:extLst>
          </p:cNvPr>
          <p:cNvSpPr txBox="1"/>
          <p:nvPr/>
        </p:nvSpPr>
        <p:spPr>
          <a:xfrm>
            <a:off x="11684000" y="6491111"/>
            <a:ext cx="790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12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0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59471CD-9BA6-509F-B584-EAEAAE4D26A7}"/>
              </a:ext>
            </a:extLst>
          </p:cNvPr>
          <p:cNvSpPr txBox="1"/>
          <p:nvPr/>
        </p:nvSpPr>
        <p:spPr>
          <a:xfrm>
            <a:off x="371475" y="2831690"/>
            <a:ext cx="10884310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rtl="0"/>
            <a:r>
              <a:rPr lang="fr-FR" sz="2800" dirty="0">
                <a:solidFill>
                  <a:schemeClr val="bg1"/>
                </a:solidFill>
                <a:latin typeface="Calibri (Corps)"/>
              </a:rPr>
              <a:t>I- </a:t>
            </a:r>
            <a:r>
              <a:rPr lang="fr-FR" sz="2800" i="0" dirty="0">
                <a:solidFill>
                  <a:schemeClr val="bg1"/>
                </a:solidFill>
                <a:latin typeface="Calibri (Corps)"/>
              </a:rPr>
              <a:t>Barcelona 92’ : </a:t>
            </a:r>
            <a:r>
              <a:rPr lang="fr-FR" sz="2800" i="0" dirty="0" err="1">
                <a:solidFill>
                  <a:schemeClr val="bg1"/>
                </a:solidFill>
                <a:latin typeface="Calibri (Corps)"/>
              </a:rPr>
              <a:t>Geographical</a:t>
            </a:r>
            <a:r>
              <a:rPr lang="fr-FR" sz="2800" i="0" dirty="0">
                <a:solidFill>
                  <a:schemeClr val="bg1"/>
                </a:solidFill>
                <a:latin typeface="Calibri (Corps)"/>
              </a:rPr>
              <a:t>, </a:t>
            </a:r>
            <a:r>
              <a:rPr lang="fr-FR" sz="2800" i="0" dirty="0" err="1">
                <a:solidFill>
                  <a:schemeClr val="bg1"/>
                </a:solidFill>
                <a:latin typeface="Calibri (Corps)"/>
              </a:rPr>
              <a:t>Demographical</a:t>
            </a:r>
            <a:r>
              <a:rPr lang="fr-FR" sz="2800" i="0" dirty="0">
                <a:solidFill>
                  <a:schemeClr val="bg1"/>
                </a:solidFill>
                <a:latin typeface="Calibri (Corps)"/>
              </a:rPr>
              <a:t> and </a:t>
            </a:r>
            <a:r>
              <a:rPr lang="fr-FR" sz="2800" i="0" dirty="0" err="1">
                <a:solidFill>
                  <a:schemeClr val="bg1"/>
                </a:solidFill>
                <a:latin typeface="Calibri (Corps)"/>
              </a:rPr>
              <a:t>Economical</a:t>
            </a:r>
            <a:r>
              <a:rPr lang="fr-FR" sz="2800" i="0" dirty="0">
                <a:solidFill>
                  <a:schemeClr val="bg1"/>
                </a:solidFill>
                <a:latin typeface="Calibri (Corps)"/>
              </a:rPr>
              <a:t> Data</a:t>
            </a:r>
          </a:p>
          <a:p>
            <a:pPr lvl="1"/>
            <a:r>
              <a:rPr lang="fr-FR" sz="2400" dirty="0">
                <a:solidFill>
                  <a:schemeClr val="bg1"/>
                </a:solidFill>
                <a:latin typeface="Calibri (Corps)"/>
              </a:rPr>
              <a:t>1- </a:t>
            </a:r>
            <a:r>
              <a:rPr lang="fr-FR" sz="2400" dirty="0" err="1">
                <a:solidFill>
                  <a:schemeClr val="bg1"/>
                </a:solidFill>
                <a:latin typeface="Calibri (Corps)"/>
              </a:rPr>
              <a:t>Geographical</a:t>
            </a:r>
            <a:r>
              <a:rPr lang="fr-FR" sz="2400" i="0" dirty="0">
                <a:solidFill>
                  <a:schemeClr val="bg1"/>
                </a:solidFill>
                <a:latin typeface="Calibri (Corps)"/>
              </a:rPr>
              <a:t> setting</a:t>
            </a:r>
          </a:p>
          <a:p>
            <a:pPr lvl="1"/>
            <a:r>
              <a:rPr lang="fr-FR" sz="2400" dirty="0">
                <a:solidFill>
                  <a:schemeClr val="bg1"/>
                </a:solidFill>
                <a:latin typeface="Calibri (Corps)"/>
              </a:rPr>
              <a:t>2- </a:t>
            </a:r>
            <a:r>
              <a:rPr lang="fr-FR" sz="2400" i="0" dirty="0">
                <a:solidFill>
                  <a:schemeClr val="bg1"/>
                </a:solidFill>
                <a:latin typeface="Calibri (Corps)"/>
              </a:rPr>
              <a:t>Data about </a:t>
            </a:r>
            <a:r>
              <a:rPr lang="fr-FR" sz="2400" i="0" dirty="0" err="1">
                <a:solidFill>
                  <a:schemeClr val="bg1"/>
                </a:solidFill>
                <a:latin typeface="Calibri (Corps)"/>
              </a:rPr>
              <a:t>demographics</a:t>
            </a:r>
            <a:endParaRPr lang="fr-FR" sz="2400" i="0" dirty="0">
              <a:solidFill>
                <a:schemeClr val="bg1"/>
              </a:solidFill>
              <a:latin typeface="Calibri (Corps)"/>
            </a:endParaRPr>
          </a:p>
          <a:p>
            <a:pPr lvl="1"/>
            <a:r>
              <a:rPr lang="fr-FR" sz="2400" i="0" dirty="0">
                <a:solidFill>
                  <a:schemeClr val="bg1"/>
                </a:solidFill>
                <a:latin typeface="Calibri (Corps)"/>
              </a:rPr>
              <a:t>3- Impact</a:t>
            </a:r>
            <a:r>
              <a:rPr lang="fr-FR" sz="2400" dirty="0">
                <a:solidFill>
                  <a:schemeClr val="bg1"/>
                </a:solidFill>
                <a:latin typeface="Calibri (Corps)"/>
              </a:rPr>
              <a:t> of the </a:t>
            </a:r>
            <a:r>
              <a:rPr lang="fr-FR" sz="2400" dirty="0" err="1">
                <a:solidFill>
                  <a:schemeClr val="bg1"/>
                </a:solidFill>
                <a:latin typeface="Calibri (Corps)"/>
              </a:rPr>
              <a:t>Olympics</a:t>
            </a:r>
            <a:r>
              <a:rPr lang="fr-FR" sz="2400" dirty="0">
                <a:solidFill>
                  <a:schemeClr val="bg1"/>
                </a:solidFill>
                <a:latin typeface="Calibri (Corps)"/>
              </a:rPr>
              <a:t> on </a:t>
            </a:r>
            <a:r>
              <a:rPr lang="fr-FR" sz="2400" dirty="0" err="1">
                <a:solidFill>
                  <a:schemeClr val="bg1"/>
                </a:solidFill>
                <a:latin typeface="Calibri (Corps)"/>
              </a:rPr>
              <a:t>Spain’s</a:t>
            </a:r>
            <a:r>
              <a:rPr lang="fr-FR" sz="2400" dirty="0">
                <a:solidFill>
                  <a:schemeClr val="bg1"/>
                </a:solidFill>
                <a:latin typeface="Calibri (Corps)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alibri (Corps)"/>
              </a:rPr>
              <a:t>economy</a:t>
            </a:r>
            <a:endParaRPr lang="fr-FR" sz="2400" dirty="0">
              <a:solidFill>
                <a:schemeClr val="bg1"/>
              </a:solidFill>
              <a:latin typeface="Calibri (Corps)"/>
            </a:endParaRPr>
          </a:p>
          <a:p>
            <a:pPr lvl="1"/>
            <a:endParaRPr lang="fr-FR" sz="2000" dirty="0">
              <a:solidFill>
                <a:schemeClr val="bg1"/>
              </a:solidFill>
              <a:latin typeface="Calibri (Corps)"/>
            </a:endParaRPr>
          </a:p>
          <a:p>
            <a:pPr lvl="0"/>
            <a:r>
              <a:rPr lang="fr-FR" sz="2800" i="0" dirty="0">
                <a:solidFill>
                  <a:schemeClr val="bg1"/>
                </a:solidFill>
              </a:rPr>
              <a:t>II-Barcelone : un voyage à travers son histoire et son urbanisation</a:t>
            </a:r>
            <a:endParaRPr lang="fr-FR" sz="2800" dirty="0">
              <a:solidFill>
                <a:schemeClr val="bg1"/>
              </a:solidFill>
            </a:endParaRPr>
          </a:p>
          <a:p>
            <a:pPr lvl="1"/>
            <a:r>
              <a:rPr lang="fr-FR" sz="2400" i="0" dirty="0">
                <a:solidFill>
                  <a:schemeClr val="bg1"/>
                </a:solidFill>
              </a:rPr>
              <a:t>1- Histoire de Barcelone</a:t>
            </a:r>
            <a:endParaRPr lang="fr-FR" sz="2400" dirty="0">
              <a:solidFill>
                <a:schemeClr val="bg1"/>
              </a:solidFill>
            </a:endParaRPr>
          </a:p>
          <a:p>
            <a:pPr lvl="1"/>
            <a:r>
              <a:rPr lang="fr-FR" sz="2400" dirty="0">
                <a:solidFill>
                  <a:schemeClr val="bg1"/>
                </a:solidFill>
              </a:rPr>
              <a:t>2- </a:t>
            </a:r>
            <a:r>
              <a:rPr lang="fr-FR" sz="2400" i="0" dirty="0">
                <a:solidFill>
                  <a:schemeClr val="bg1"/>
                </a:solidFill>
              </a:rPr>
              <a:t>Architecture de Barcelone</a:t>
            </a:r>
            <a:endParaRPr lang="fr-FR" sz="2400" dirty="0">
              <a:solidFill>
                <a:schemeClr val="bg1"/>
              </a:solidFill>
            </a:endParaRPr>
          </a:p>
          <a:p>
            <a:pPr lvl="0" rtl="0"/>
            <a:endParaRPr lang="fr-FR" sz="1800" b="0" u="none" dirty="0">
              <a:solidFill>
                <a:schemeClr val="bg1"/>
              </a:solidFill>
              <a:latin typeface="Calibri (Corps)"/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FE4FF7D-AA8E-A8AD-22D7-D263364CC803}"/>
              </a:ext>
            </a:extLst>
          </p:cNvPr>
          <p:cNvSpPr txBox="1">
            <a:spLocks/>
          </p:cNvSpPr>
          <p:nvPr/>
        </p:nvSpPr>
        <p:spPr>
          <a:xfrm>
            <a:off x="371475" y="1162050"/>
            <a:ext cx="620630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100">
                <a:solidFill>
                  <a:schemeClr val="bg1"/>
                </a:solidFill>
                <a:latin typeface="Calibri (Corps)"/>
              </a:rPr>
              <a:t>Sommaire</a:t>
            </a:r>
            <a:r>
              <a:rPr lang="fr-FR" sz="400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31A3998-B1B4-3CD4-E37C-06E03C7237DA}"/>
              </a:ext>
            </a:extLst>
          </p:cNvPr>
          <p:cNvCxnSpPr>
            <a:cxnSpLocks/>
          </p:cNvCxnSpPr>
          <p:nvPr/>
        </p:nvCxnSpPr>
        <p:spPr>
          <a:xfrm>
            <a:off x="424815" y="2452624"/>
            <a:ext cx="33801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9">
            <a:extLst>
              <a:ext uri="{FF2B5EF4-FFF2-40B4-BE49-F238E27FC236}">
                <a16:creationId xmlns:a16="http://schemas.microsoft.com/office/drawing/2014/main" id="{1EB401FC-3F8C-9E8C-1E6C-52640832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2711" y="6483350"/>
            <a:ext cx="2743200" cy="365125"/>
          </a:xfrm>
        </p:spPr>
        <p:txBody>
          <a:bodyPr/>
          <a:lstStyle/>
          <a:p>
            <a:r>
              <a:rPr lang="fr-FR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DB209-8B7B-4E98-CC95-A1F6EA0318B6}"/>
              </a:ext>
            </a:extLst>
          </p:cNvPr>
          <p:cNvSpPr/>
          <p:nvPr/>
        </p:nvSpPr>
        <p:spPr>
          <a:xfrm>
            <a:off x="424814" y="843533"/>
            <a:ext cx="548641" cy="82298"/>
          </a:xfrm>
          <a:prstGeom prst="rect">
            <a:avLst/>
          </a:prstGeom>
          <a:solidFill>
            <a:srgbClr val="C1073A"/>
          </a:solidFill>
          <a:ln>
            <a:solidFill>
              <a:srgbClr val="C10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AC0000"/>
                </a:solidFill>
              </a:ln>
              <a:solidFill>
                <a:srgbClr val="A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62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0A7AE-C561-39D3-487F-1BFDBA5E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CF6AB96-BC2D-7D00-FF28-3F6D32E6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968575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9">
            <a:extLst>
              <a:ext uri="{FF2B5EF4-FFF2-40B4-BE49-F238E27FC236}">
                <a16:creationId xmlns:a16="http://schemas.microsoft.com/office/drawing/2014/main" id="{63419B89-F11E-BA16-BFF1-69A3D08C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1489" y="6497461"/>
            <a:ext cx="2743200" cy="365125"/>
          </a:xfrm>
        </p:spPr>
        <p:txBody>
          <a:bodyPr/>
          <a:lstStyle/>
          <a:p>
            <a:r>
              <a:rPr lang="fr-FR" sz="160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8" name="Image 57" descr="Une image contenant bâtiment, stade, Photographie aérienne, plein air">
            <a:extLst>
              <a:ext uri="{FF2B5EF4-FFF2-40B4-BE49-F238E27FC236}">
                <a16:creationId xmlns:a16="http://schemas.microsoft.com/office/drawing/2014/main" id="{4795688A-8325-39E6-0AF0-350541D82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888" y="1909182"/>
            <a:ext cx="4218213" cy="2812142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BD475409-57A4-A63A-2F35-422B789B9FED}"/>
              </a:ext>
            </a:extLst>
          </p:cNvPr>
          <p:cNvSpPr txBox="1"/>
          <p:nvPr/>
        </p:nvSpPr>
        <p:spPr>
          <a:xfrm>
            <a:off x="7155982" y="4721324"/>
            <a:ext cx="4586583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 err="1">
                <a:solidFill>
                  <a:schemeClr val="bg1"/>
                </a:solidFill>
                <a:cs typeface="Calibri"/>
              </a:rPr>
              <a:t>Aerial</a:t>
            </a:r>
            <a:r>
              <a:rPr lang="fr-F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fr-FR" sz="1600" dirty="0" err="1">
                <a:solidFill>
                  <a:schemeClr val="bg1"/>
                </a:solidFill>
                <a:cs typeface="Calibri"/>
              </a:rPr>
              <a:t>view</a:t>
            </a:r>
            <a:r>
              <a:rPr lang="fr-FR" sz="1600" dirty="0">
                <a:solidFill>
                  <a:schemeClr val="bg1"/>
                </a:solidFill>
                <a:cs typeface="Calibri"/>
              </a:rPr>
              <a:t> of the Olympic Park of the </a:t>
            </a:r>
            <a:r>
              <a:rPr lang="fr-FR" sz="1600" dirty="0" err="1">
                <a:solidFill>
                  <a:schemeClr val="bg1"/>
                </a:solidFill>
                <a:cs typeface="Calibri"/>
              </a:rPr>
              <a:t>Montjuïc</a:t>
            </a:r>
            <a:r>
              <a:rPr lang="fr-FR" sz="1600" dirty="0">
                <a:solidFill>
                  <a:schemeClr val="bg1"/>
                </a:solidFill>
                <a:cs typeface="Calibri"/>
              </a:rPr>
              <a:t> Area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1BDE29C-489A-4F42-96A2-8D297C6C70C2}"/>
              </a:ext>
            </a:extLst>
          </p:cNvPr>
          <p:cNvSpPr txBox="1"/>
          <p:nvPr/>
        </p:nvSpPr>
        <p:spPr>
          <a:xfrm>
            <a:off x="536409" y="1909182"/>
            <a:ext cx="540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Within</a:t>
            </a:r>
            <a:r>
              <a:rPr lang="fr-FR" sz="2800" dirty="0">
                <a:solidFill>
                  <a:schemeClr val="bg1"/>
                </a:solidFill>
              </a:rPr>
              <a:t> Barcelona</a:t>
            </a:r>
            <a:endParaRPr lang="fr-FR" sz="2800" dirty="0"/>
          </a:p>
        </p:txBody>
      </p:sp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FFDBB9C4-5E47-8A4B-CF02-1C8E5645D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9" y="2592297"/>
            <a:ext cx="4791569" cy="32244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D80584D-0D8E-4B4B-ACEF-2315487ACCB3}"/>
              </a:ext>
            </a:extLst>
          </p:cNvPr>
          <p:cNvSpPr txBox="1"/>
          <p:nvPr/>
        </p:nvSpPr>
        <p:spPr>
          <a:xfrm>
            <a:off x="401317" y="5807359"/>
            <a:ext cx="506175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Screenshot </a:t>
            </a:r>
            <a:r>
              <a:rPr lang="fr-FR" sz="1600" dirty="0" err="1">
                <a:solidFill>
                  <a:schemeClr val="bg1"/>
                </a:solidFill>
              </a:rPr>
              <a:t>from</a:t>
            </a:r>
            <a:r>
              <a:rPr lang="fr-FR" sz="1600" dirty="0">
                <a:solidFill>
                  <a:schemeClr val="bg1"/>
                </a:solidFill>
              </a:rPr>
              <a:t> Google </a:t>
            </a:r>
            <a:r>
              <a:rPr lang="fr-FR" sz="1600" dirty="0" err="1">
                <a:solidFill>
                  <a:schemeClr val="bg1"/>
                </a:solidFill>
              </a:rPr>
              <a:t>Maps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showing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where</a:t>
            </a:r>
            <a:r>
              <a:rPr lang="fr-FR" sz="1600" dirty="0">
                <a:solidFill>
                  <a:schemeClr val="bg1"/>
                </a:solidFill>
              </a:rPr>
              <a:t> Barcelona </a:t>
            </a:r>
            <a:r>
              <a:rPr lang="fr-FR" sz="1600" dirty="0" err="1">
                <a:solidFill>
                  <a:schemeClr val="bg1"/>
                </a:solidFill>
              </a:rPr>
              <a:t>is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473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0A7AE-C561-39D3-487F-1BFDBA5E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CF6AB96-BC2D-7D00-FF28-3F6D32E6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067613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 13" descr="Une image contenant plein air, ciel, plante, arbre&#10;&#10;Description générée automatiquement">
            <a:extLst>
              <a:ext uri="{FF2B5EF4-FFF2-40B4-BE49-F238E27FC236}">
                <a16:creationId xmlns:a16="http://schemas.microsoft.com/office/drawing/2014/main" id="{79ADD4F9-C7DF-2747-CA88-BC14227CE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255" y="1788535"/>
            <a:ext cx="2840552" cy="4270539"/>
          </a:xfrm>
          <a:prstGeom prst="rect">
            <a:avLst/>
          </a:prstGeom>
        </p:spPr>
      </p:pic>
      <p:sp>
        <p:nvSpPr>
          <p:cNvPr id="4" name="Espace réservé du numéro de diapositive 9">
            <a:extLst>
              <a:ext uri="{FF2B5EF4-FFF2-40B4-BE49-F238E27FC236}">
                <a16:creationId xmlns:a16="http://schemas.microsoft.com/office/drawing/2014/main" id="{9231DFBF-B258-343B-5742-7DBD3407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7378" y="6497461"/>
            <a:ext cx="2743200" cy="365125"/>
          </a:xfrm>
        </p:spPr>
        <p:txBody>
          <a:bodyPr/>
          <a:lstStyle/>
          <a:p>
            <a:r>
              <a:rPr lang="fr-FR" sz="160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3" name="Image 32" descr="Une image contenant Photographie aérienne, Vue plongeante, Ressources d’eau, ciel&#10;&#10;Description générée automatiquement">
            <a:extLst>
              <a:ext uri="{FF2B5EF4-FFF2-40B4-BE49-F238E27FC236}">
                <a16:creationId xmlns:a16="http://schemas.microsoft.com/office/drawing/2014/main" id="{3F05C547-2894-352F-C490-C03305CFF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81" y="2806968"/>
            <a:ext cx="4982027" cy="325210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012F1D01-E70C-8906-8E17-A4803E8A8031}"/>
              </a:ext>
            </a:extLst>
          </p:cNvPr>
          <p:cNvSpPr txBox="1"/>
          <p:nvPr/>
        </p:nvSpPr>
        <p:spPr>
          <a:xfrm>
            <a:off x="2477720" y="6059074"/>
            <a:ext cx="1368547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err="1">
                <a:solidFill>
                  <a:schemeClr val="bg1"/>
                </a:solidFill>
                <a:cs typeface="Calibri"/>
              </a:rPr>
              <a:t>Banyoles</a:t>
            </a:r>
            <a:r>
              <a:rPr lang="fr-FR" sz="1600">
                <a:solidFill>
                  <a:schemeClr val="bg1"/>
                </a:solidFill>
                <a:cs typeface="Calibri"/>
              </a:rPr>
              <a:t> Lake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F17AB5E-6A07-B376-C35E-57DF9D51C098}"/>
              </a:ext>
            </a:extLst>
          </p:cNvPr>
          <p:cNvSpPr txBox="1"/>
          <p:nvPr/>
        </p:nvSpPr>
        <p:spPr>
          <a:xfrm>
            <a:off x="8326647" y="6059074"/>
            <a:ext cx="1469768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cs typeface="Calibri"/>
              </a:rPr>
              <a:t>A-17 Highway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65EC0B-06BE-4479-9E56-52798923B11F}"/>
              </a:ext>
            </a:extLst>
          </p:cNvPr>
          <p:cNvSpPr txBox="1"/>
          <p:nvPr/>
        </p:nvSpPr>
        <p:spPr>
          <a:xfrm>
            <a:off x="670981" y="1855433"/>
            <a:ext cx="4982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Outside</a:t>
            </a:r>
            <a:r>
              <a:rPr lang="fr-FR" sz="2800" dirty="0">
                <a:solidFill>
                  <a:schemeClr val="bg1"/>
                </a:solidFill>
              </a:rPr>
              <a:t> of Barcelona</a:t>
            </a:r>
          </a:p>
        </p:txBody>
      </p:sp>
    </p:spTree>
    <p:extLst>
      <p:ext uri="{BB962C8B-B14F-4D97-AF65-F5344CB8AC3E}">
        <p14:creationId xmlns:p14="http://schemas.microsoft.com/office/powerpoint/2010/main" val="66160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0A7AE-C561-39D3-487F-1BFDBA5E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CF6AB96-BC2D-7D00-FF28-3F6D32E6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40910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 10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3F1CC6C9-A164-8B15-1F18-385F91585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52" y="2362835"/>
            <a:ext cx="5715000" cy="3810000"/>
          </a:xfrm>
          <a:prstGeom prst="rect">
            <a:avLst/>
          </a:prstGeom>
        </p:spPr>
      </p:pic>
      <p:pic>
        <p:nvPicPr>
          <p:cNvPr id="13" name="Image 12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1622F8FB-3117-CF7A-55E9-CD3E9B2C9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749" y="2362835"/>
            <a:ext cx="5715000" cy="3810000"/>
          </a:xfrm>
          <a:prstGeom prst="rect">
            <a:avLst/>
          </a:prstGeom>
        </p:spPr>
      </p:pic>
      <p:sp>
        <p:nvSpPr>
          <p:cNvPr id="4" name="Espace réservé du numéro de diapositive 9">
            <a:extLst>
              <a:ext uri="{FF2B5EF4-FFF2-40B4-BE49-F238E27FC236}">
                <a16:creationId xmlns:a16="http://schemas.microsoft.com/office/drawing/2014/main" id="{6D1E421F-092B-A995-B17C-026B0181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3267" y="6497461"/>
            <a:ext cx="2743200" cy="365125"/>
          </a:xfrm>
        </p:spPr>
        <p:txBody>
          <a:bodyPr/>
          <a:lstStyle/>
          <a:p>
            <a:r>
              <a:rPr lang="fr-FR" sz="160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7313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0A7AE-C561-39D3-487F-1BFDBA5E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4CF6AB96-BC2D-7D00-FF28-3F6D32E68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460187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8A23CD45-11FF-96A6-8780-0781252ED5A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6000" l="10000" r="90000">
                        <a14:foregroundMark x1="24821" y1="10901" x2="20367" y2="35016"/>
                        <a14:foregroundMark x1="20000" y1="37000" x2="19628" y2="52169"/>
                        <a14:foregroundMark x1="19954" y1="58925" x2="20900" y2="69868"/>
                        <a14:foregroundMark x1="22222" y1="76981" x2="26429" y2="91500"/>
                        <a14:foregroundMark x1="26429" y1="91500" x2="30045" y2="97483"/>
                        <a14:foregroundMark x1="36579" y1="97406" x2="37069" y2="97359"/>
                        <a14:foregroundMark x1="38835" y1="95595" x2="44170" y2="81396"/>
                        <a14:foregroundMark x1="45255" y1="76678" x2="47598" y2="47211"/>
                        <a14:foregroundMark x1="47669" y1="45149" x2="46697" y2="32290"/>
                        <a14:foregroundMark x1="46213" y1="27655" x2="43714" y2="15000"/>
                        <a14:foregroundMark x1="43714" y1="15000" x2="39357" y2="4750"/>
                        <a14:foregroundMark x1="36368" y1="2384" x2="33357" y2="0"/>
                        <a14:foregroundMark x1="39357" y1="4750" x2="37331" y2="3146"/>
                        <a14:foregroundMark x1="28946" y1="4782" x2="25933" y2="8048"/>
                        <a14:foregroundMark x1="33357" y1="0" x2="30921" y2="2641"/>
                        <a14:foregroundMark x1="59753" y1="93385" x2="61085" y2="95675"/>
                        <a14:foregroundMark x1="58434" y1="88023" x2="53357" y2="54000"/>
                        <a14:foregroundMark x1="53357" y1="54000" x2="52743" y2="40628"/>
                        <a14:foregroundMark x1="52728" y1="37860" x2="55000" y2="23500"/>
                        <a14:foregroundMark x1="55000" y1="23500" x2="59429" y2="10250"/>
                        <a14:foregroundMark x1="59429" y1="10250" x2="65929" y2="3250"/>
                        <a14:foregroundMark x1="65929" y1="3250" x2="70143" y2="5000"/>
                        <a14:foregroundMark x1="70143" y1="5000" x2="74286" y2="11500"/>
                        <a14:foregroundMark x1="74286" y1="11500" x2="78365" y2="25352"/>
                        <a14:foregroundMark x1="79450" y1="63547" x2="79478" y2="66216"/>
                        <a14:foregroundMark x1="79102" y1="30648" x2="79437" y2="62297"/>
                        <a14:foregroundMark x1="79059" y1="70183" x2="74861" y2="88604"/>
                        <a14:foregroundMark x1="79786" y1="64000" x2="79214" y2="68500"/>
                        <a14:foregroundMark x1="78500" y1="28500" x2="79000" y2="28500"/>
                        <a14:foregroundMark x1="78429" y1="28250" x2="78625" y2="29281"/>
                        <a14:backgroundMark x1="29571" y1="1000" x2="31357" y2="0"/>
                        <a14:backgroundMark x1="37000" y1="1000" x2="36000" y2="0"/>
                        <a14:backgroundMark x1="25357" y1="7500" x2="24429" y2="9500"/>
                        <a14:backgroundMark x1="25786" y1="7500" x2="24500" y2="10000"/>
                        <a14:backgroundMark x1="19071" y1="52750" x2="19643" y2="59250"/>
                        <a14:backgroundMark x1="20643" y1="71000" x2="20357" y2="69750"/>
                        <a14:backgroundMark x1="20643" y1="70500" x2="22214" y2="77000"/>
                        <a14:backgroundMark x1="29714" y1="99250" x2="31357" y2="99500"/>
                        <a14:backgroundMark x1="38643" y1="97000" x2="38857" y2="97250"/>
                        <a14:backgroundMark x1="45286" y1="79000" x2="44857" y2="80000"/>
                        <a14:backgroundMark x1="45500" y1="77250" x2="44429" y2="82000"/>
                        <a14:backgroundMark x1="38929" y1="96500" x2="38214" y2="97750"/>
                        <a14:backgroundMark x1="75214" y1="90000" x2="71571" y2="96000"/>
                        <a14:backgroundMark x1="71571" y1="96000" x2="74000" y2="92250"/>
                        <a14:backgroundMark x1="79537" y1="68973" x2="79429" y2="70500"/>
                        <a14:backgroundMark x1="52286" y1="38000" x2="52357" y2="40750"/>
                        <a14:backgroundMark x1="57714" y1="90500" x2="59429" y2="94500"/>
                        <a14:backgroundMark x1="60929" y1="96250" x2="62429" y2="99250"/>
                        <a14:backgroundMark x1="72214" y1="96000" x2="71071" y2="97750"/>
                        <a14:backgroundMark x1="79000" y1="28250" x2="79429" y2="29750"/>
                        <a14:backgroundMark x1="61429" y1="98500" x2="65929" y2="99500"/>
                        <a14:backgroundMark x1="65929" y1="99500" x2="70357" y2="99500"/>
                        <a14:backgroundMark x1="70357" y1="99500" x2="67286" y2="99750"/>
                        <a14:backgroundMark x1="19714" y1="36250" x2="19929" y2="37500"/>
                        <a14:backgroundMark x1="39000" y1="96500" x2="37929" y2="98750"/>
                        <a14:backgroundMark x1="39000" y1="96500" x2="37857" y2="96500"/>
                        <a14:backgroundMark x1="38143" y1="97000" x2="37286" y2="98250"/>
                        <a14:backgroundMark x1="39071" y1="96500" x2="38643" y2="96500"/>
                        <a14:backgroundMark x1="36786" y1="98500" x2="30643" y2="99750"/>
                        <a14:backgroundMark x1="46286" y1="27500" x2="47071" y2="31500"/>
                        <a14:backgroundMark x1="47786" y1="45250" x2="47643" y2="47250"/>
                        <a14:backgroundMark x1="47714" y1="44000" x2="47714" y2="45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5034" y="2506932"/>
            <a:ext cx="8897964" cy="263258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15C0000-0493-D31B-6DDC-B9D5F66139DD}"/>
              </a:ext>
            </a:extLst>
          </p:cNvPr>
          <p:cNvSpPr txBox="1"/>
          <p:nvPr/>
        </p:nvSpPr>
        <p:spPr>
          <a:xfrm>
            <a:off x="6086215" y="5287453"/>
            <a:ext cx="54356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Pictures of the front and the back of the 92’ gold </a:t>
            </a:r>
            <a:r>
              <a:rPr lang="fr-FR" dirty="0" err="1">
                <a:solidFill>
                  <a:schemeClr val="bg1"/>
                </a:solidFill>
              </a:rPr>
              <a:t>medals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14AA44-4AAB-6140-6867-8CA1C9E38BC2}"/>
              </a:ext>
            </a:extLst>
          </p:cNvPr>
          <p:cNvSpPr txBox="1"/>
          <p:nvPr/>
        </p:nvSpPr>
        <p:spPr>
          <a:xfrm>
            <a:off x="113445" y="2363576"/>
            <a:ext cx="428977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cs typeface="Calibri" panose="020F0502020204030204"/>
              </a:rPr>
              <a:t>2,5M </a:t>
            </a:r>
            <a:r>
              <a:rPr lang="fr-FR" sz="2800" err="1">
                <a:solidFill>
                  <a:schemeClr val="bg1"/>
                </a:solidFill>
                <a:cs typeface="Calibri" panose="020F0502020204030204"/>
              </a:rPr>
              <a:t>visitors</a:t>
            </a:r>
            <a:endParaRPr lang="fr-FR" sz="280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 sz="280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ea typeface="+mn-lt"/>
                <a:cs typeface="+mn-lt"/>
              </a:rPr>
              <a:t>169 countries</a:t>
            </a:r>
          </a:p>
          <a:p>
            <a:pPr marL="285750" indent="-285750">
              <a:buFont typeface="Arial"/>
              <a:buChar char="•"/>
            </a:pPr>
            <a:endParaRPr lang="fr-FR" sz="28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12486 </a:t>
            </a:r>
            <a:r>
              <a:rPr lang="fr-FR" sz="2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athletes</a:t>
            </a:r>
            <a:endParaRPr lang="fr-FR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fr-FR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fr-FR" sz="2800">
                <a:solidFill>
                  <a:schemeClr val="bg1"/>
                </a:solidFill>
                <a:latin typeface="Arial"/>
                <a:ea typeface="+mn-lt"/>
                <a:cs typeface="Arial"/>
              </a:rPr>
              <a:t> 2516 </a:t>
            </a:r>
            <a:r>
              <a:rPr lang="fr-FR" sz="28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medals</a:t>
            </a:r>
            <a:endParaRPr lang="fr-FR" sz="2800">
              <a:solidFill>
                <a:schemeClr val="bg1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7B83CA1-3EE5-0D79-5D05-9F43A5F1B90D}"/>
              </a:ext>
            </a:extLst>
          </p:cNvPr>
          <p:cNvSpPr txBox="1"/>
          <p:nvPr/>
        </p:nvSpPr>
        <p:spPr>
          <a:xfrm>
            <a:off x="11641667" y="6491111"/>
            <a:ext cx="1100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5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7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10567-304B-1C8C-CBB9-8B7133AB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2CF2805-0BC3-F3F0-0773-2059B6F15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969540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B6F95EC7-0579-F62D-1258-CB06B485D106}"/>
              </a:ext>
            </a:extLst>
          </p:cNvPr>
          <p:cNvSpPr txBox="1"/>
          <p:nvPr/>
        </p:nvSpPr>
        <p:spPr>
          <a:xfrm>
            <a:off x="113445" y="2305615"/>
            <a:ext cx="539496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Job </a:t>
            </a:r>
            <a:r>
              <a:rPr lang="fr-FR" sz="2800" dirty="0" err="1">
                <a:solidFill>
                  <a:schemeClr val="bg1"/>
                </a:solidFill>
              </a:rPr>
              <a:t>creation</a:t>
            </a:r>
            <a:endParaRPr lang="fr-F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A boom in </a:t>
            </a:r>
            <a:r>
              <a:rPr lang="fr-FR" sz="2800" dirty="0" err="1">
                <a:solidFill>
                  <a:schemeClr val="bg1"/>
                </a:solidFill>
              </a:rPr>
              <a:t>tourism</a:t>
            </a:r>
            <a:endParaRPr lang="fr-F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Great GDP </a:t>
            </a:r>
            <a:r>
              <a:rPr lang="fr-FR" sz="2800" dirty="0" err="1">
                <a:solidFill>
                  <a:schemeClr val="bg1"/>
                </a:solidFill>
              </a:rPr>
              <a:t>Growth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39" name="ZoneTexte 138">
            <a:extLst>
              <a:ext uri="{FF2B5EF4-FFF2-40B4-BE49-F238E27FC236}">
                <a16:creationId xmlns:a16="http://schemas.microsoft.com/office/drawing/2014/main" id="{DF3AC76A-A961-F528-209D-69E2CC78105B}"/>
              </a:ext>
            </a:extLst>
          </p:cNvPr>
          <p:cNvSpPr txBox="1"/>
          <p:nvPr/>
        </p:nvSpPr>
        <p:spPr>
          <a:xfrm>
            <a:off x="11655777" y="6491110"/>
            <a:ext cx="860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6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1AF9C0-6BE4-6B16-0337-94EF7975A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714" y="1820279"/>
            <a:ext cx="8317132" cy="40928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24DADC7-F0EC-E236-DA60-1CE196B56BC0}"/>
              </a:ext>
            </a:extLst>
          </p:cNvPr>
          <p:cNvSpPr txBox="1"/>
          <p:nvPr/>
        </p:nvSpPr>
        <p:spPr>
          <a:xfrm>
            <a:off x="5428321" y="5913120"/>
            <a:ext cx="461591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Graph </a:t>
            </a:r>
            <a:r>
              <a:rPr lang="fr-FR" dirty="0" err="1">
                <a:solidFill>
                  <a:schemeClr val="bg1"/>
                </a:solidFill>
              </a:rPr>
              <a:t>showcasing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evolution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Spain’s</a:t>
            </a:r>
            <a:r>
              <a:rPr lang="fr-FR" dirty="0">
                <a:solidFill>
                  <a:schemeClr val="bg1"/>
                </a:solidFill>
              </a:rPr>
              <a:t> GDP</a:t>
            </a:r>
          </a:p>
        </p:txBody>
      </p:sp>
    </p:spTree>
    <p:extLst>
      <p:ext uri="{BB962C8B-B14F-4D97-AF65-F5344CB8AC3E}">
        <p14:creationId xmlns:p14="http://schemas.microsoft.com/office/powerpoint/2010/main" val="291034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DDE7C-6E12-AD82-309F-C09C33B97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5EB9E7BF-0595-E16B-9EC4-AD16BF07F3E6}"/>
              </a:ext>
            </a:extLst>
          </p:cNvPr>
          <p:cNvGraphicFramePr/>
          <p:nvPr/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A72C6376-04F4-08BF-69AF-F6E37EE1E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54" y="1812336"/>
            <a:ext cx="5033306" cy="42140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10524E-E7C4-2DD6-9685-41D22AA98D55}"/>
              </a:ext>
            </a:extLst>
          </p:cNvPr>
          <p:cNvSpPr txBox="1"/>
          <p:nvPr/>
        </p:nvSpPr>
        <p:spPr>
          <a:xfrm>
            <a:off x="113445" y="2230940"/>
            <a:ext cx="56854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bg1"/>
                </a:solidFill>
              </a:rPr>
              <a:t>Travel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  <a:r>
              <a:rPr lang="fr-FR" sz="2800" dirty="0" err="1">
                <a:solidFill>
                  <a:schemeClr val="bg1"/>
                </a:solidFill>
              </a:rPr>
              <a:t>costs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  <a:r>
              <a:rPr lang="fr-FR" sz="2800" dirty="0" err="1">
                <a:solidFill>
                  <a:schemeClr val="bg1"/>
                </a:solidFill>
              </a:rPr>
              <a:t>from</a:t>
            </a:r>
            <a:r>
              <a:rPr lang="fr-FR" sz="2800" dirty="0">
                <a:solidFill>
                  <a:schemeClr val="bg1"/>
                </a:solidFill>
              </a:rPr>
              <a:t> Niort to Barcelona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err="1">
                <a:solidFill>
                  <a:schemeClr val="bg1"/>
                </a:solidFill>
              </a:rPr>
              <a:t>Several</a:t>
            </a:r>
            <a:r>
              <a:rPr lang="fr-FR" sz="2800" dirty="0">
                <a:solidFill>
                  <a:schemeClr val="bg1"/>
                </a:solidFill>
              </a:rPr>
              <a:t> modes of transportation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7AED6A-665E-97B8-EA88-8C62106A9D45}"/>
              </a:ext>
            </a:extLst>
          </p:cNvPr>
          <p:cNvSpPr txBox="1"/>
          <p:nvPr/>
        </p:nvSpPr>
        <p:spPr>
          <a:xfrm>
            <a:off x="6457654" y="6026397"/>
            <a:ext cx="501904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Capture d’écran via Google </a:t>
            </a:r>
            <a:r>
              <a:rPr lang="fr-FR" sz="1600" dirty="0" err="1">
                <a:solidFill>
                  <a:schemeClr val="bg1"/>
                </a:solidFill>
              </a:rPr>
              <a:t>Maps</a:t>
            </a:r>
            <a:r>
              <a:rPr lang="fr-FR" sz="1600" dirty="0">
                <a:solidFill>
                  <a:schemeClr val="bg1"/>
                </a:solidFill>
              </a:rPr>
              <a:t> du trajet Niort-Barcelone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52545D2A-AB96-ECC7-188A-0EEBE84ADA00}"/>
              </a:ext>
            </a:extLst>
          </p:cNvPr>
          <p:cNvSpPr txBox="1"/>
          <p:nvPr/>
        </p:nvSpPr>
        <p:spPr>
          <a:xfrm>
            <a:off x="11641666" y="6491111"/>
            <a:ext cx="888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7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8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B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FE984-55BC-B0FC-C7A6-EB1922E1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EFD9FBE2-B71B-96A0-3B09-6D9F5DB5C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963105"/>
              </p:ext>
            </p:extLst>
          </p:nvPr>
        </p:nvGraphicFramePr>
        <p:xfrm>
          <a:off x="113445" y="130165"/>
          <a:ext cx="11965109" cy="137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 descr="Une image contenant plein air, ciel, noir et blanc, bâtiment&#10;&#10;Description générée automatiquement">
            <a:extLst>
              <a:ext uri="{FF2B5EF4-FFF2-40B4-BE49-F238E27FC236}">
                <a16:creationId xmlns:a16="http://schemas.microsoft.com/office/drawing/2014/main" id="{46F7E38B-E4B6-3B87-84FF-E499FC02C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25" y="2040816"/>
            <a:ext cx="5059380" cy="321868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16FDA2-847F-8E90-CEDB-E8B3C5752271}"/>
              </a:ext>
            </a:extLst>
          </p:cNvPr>
          <p:cNvSpPr txBox="1"/>
          <p:nvPr/>
        </p:nvSpPr>
        <p:spPr>
          <a:xfrm>
            <a:off x="113445" y="2265621"/>
            <a:ext cx="527462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</a:rPr>
              <a:t>Fondation par les Romains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</a:rPr>
              <a:t>Révolution industrielle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</a:rPr>
              <a:t>Guerre civile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Calibri (Corps)"/>
              </a:rPr>
              <a:t>V</a:t>
            </a:r>
            <a:r>
              <a:rPr lang="fr-FR" sz="2800" b="0" i="0" u="none" strike="noStrike" dirty="0">
                <a:solidFill>
                  <a:schemeClr val="bg1"/>
                </a:solidFill>
                <a:effectLst/>
                <a:latin typeface="Calibri (Corps)"/>
              </a:rPr>
              <a:t>ille dynamique et cosmopolite</a:t>
            </a:r>
            <a:endParaRPr lang="fr-FR" sz="2800" dirty="0">
              <a:solidFill>
                <a:schemeClr val="bg1"/>
              </a:solidFill>
              <a:latin typeface="Calibri (Corps)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13FF7D-CB49-BACB-CEB7-1FAD5199ACE7}"/>
              </a:ext>
            </a:extLst>
          </p:cNvPr>
          <p:cNvSpPr txBox="1"/>
          <p:nvPr/>
        </p:nvSpPr>
        <p:spPr>
          <a:xfrm>
            <a:off x="7716897" y="5259497"/>
            <a:ext cx="307703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rial" panose="020B0604020202020204" pitchFamily="34" charset="0"/>
              </a:rPr>
              <a:t>Usine de fabrication</a:t>
            </a:r>
            <a:r>
              <a:rPr lang="fr-FR" sz="1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du liège 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46C50A-8800-F44D-A6EE-37E2350A29F8}"/>
              </a:ext>
            </a:extLst>
          </p:cNvPr>
          <p:cNvSpPr txBox="1"/>
          <p:nvPr/>
        </p:nvSpPr>
        <p:spPr>
          <a:xfrm>
            <a:off x="11726333" y="6491111"/>
            <a:ext cx="719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cs typeface="Calibri"/>
              </a:rPr>
              <a:t>8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600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739</Words>
  <Application>Microsoft Office PowerPoint</Application>
  <PresentationFormat>Grand écran</PresentationFormat>
  <Paragraphs>154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(Corps)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Eliott Guénard</dc:creator>
  <cp:lastModifiedBy>Eliott Guénard</cp:lastModifiedBy>
  <cp:revision>1</cp:revision>
  <dcterms:created xsi:type="dcterms:W3CDTF">2024-10-18T08:50:01Z</dcterms:created>
  <dcterms:modified xsi:type="dcterms:W3CDTF">2024-11-07T19:09:45Z</dcterms:modified>
</cp:coreProperties>
</file>